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6099C2-2D04-46EC-BE4E-0EF35CF2473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44F6A22-D780-4B05-B7BB-8B6226CED458}">
      <dgm:prSet phldrT="[Metin]"/>
      <dgm:spPr/>
      <dgm:t>
        <a:bodyPr/>
        <a:lstStyle/>
        <a:p>
          <a:r>
            <a:rPr lang="tr-TR"/>
            <a:t>Sayısal</a:t>
          </a:r>
        </a:p>
      </dgm:t>
    </dgm:pt>
    <dgm:pt modelId="{C987CEDB-3736-4A3D-A37E-EEC62E1DF5A1}" type="parTrans" cxnId="{8197D833-DA9C-46D9-A270-60EABE593BA1}">
      <dgm:prSet/>
      <dgm:spPr/>
      <dgm:t>
        <a:bodyPr/>
        <a:lstStyle/>
        <a:p>
          <a:endParaRPr lang="tr-TR"/>
        </a:p>
      </dgm:t>
    </dgm:pt>
    <dgm:pt modelId="{E6C6DB24-E557-46D8-8521-C4F7080D5D4C}" type="sibTrans" cxnId="{8197D833-DA9C-46D9-A270-60EABE593BA1}">
      <dgm:prSet/>
      <dgm:spPr/>
      <dgm:t>
        <a:bodyPr/>
        <a:lstStyle/>
        <a:p>
          <a:endParaRPr lang="tr-TR"/>
        </a:p>
      </dgm:t>
    </dgm:pt>
    <dgm:pt modelId="{D861DBF0-A270-4389-9924-FC881859D340}">
      <dgm:prSet phldrT="[Metin]"/>
      <dgm:spPr/>
      <dgm:t>
        <a:bodyPr/>
        <a:lstStyle/>
        <a:p>
          <a:r>
            <a:rPr lang="tr-TR"/>
            <a:t>1 Grup</a:t>
          </a:r>
        </a:p>
      </dgm:t>
    </dgm:pt>
    <dgm:pt modelId="{ED3E17CD-A110-4973-B46A-E5CE51E74122}" type="parTrans" cxnId="{E86EA010-0131-45C6-BCE7-A9953896361C}">
      <dgm:prSet/>
      <dgm:spPr/>
      <dgm:t>
        <a:bodyPr/>
        <a:lstStyle/>
        <a:p>
          <a:endParaRPr lang="tr-TR"/>
        </a:p>
      </dgm:t>
    </dgm:pt>
    <dgm:pt modelId="{C555F0F1-9792-4B61-A607-AEECA2A624FE}" type="sibTrans" cxnId="{E86EA010-0131-45C6-BCE7-A9953896361C}">
      <dgm:prSet/>
      <dgm:spPr/>
      <dgm:t>
        <a:bodyPr/>
        <a:lstStyle/>
        <a:p>
          <a:endParaRPr lang="tr-TR"/>
        </a:p>
      </dgm:t>
    </dgm:pt>
    <dgm:pt modelId="{3FB96883-B14D-42FD-AE24-1AE2C2E810A4}">
      <dgm:prSet phldrT="[Metin]"/>
      <dgm:spPr/>
      <dgm:t>
        <a:bodyPr/>
        <a:lstStyle/>
        <a:p>
          <a:r>
            <a:rPr lang="tr-TR"/>
            <a:t>Varsayımlar sağlandığında</a:t>
          </a:r>
        </a:p>
      </dgm:t>
    </dgm:pt>
    <dgm:pt modelId="{1A640586-9088-4807-8FEA-32400DFC8A1C}" type="parTrans" cxnId="{ECFEF982-6810-4DB9-9478-078E35613C0F}">
      <dgm:prSet/>
      <dgm:spPr/>
      <dgm:t>
        <a:bodyPr/>
        <a:lstStyle/>
        <a:p>
          <a:endParaRPr lang="tr-TR"/>
        </a:p>
      </dgm:t>
    </dgm:pt>
    <dgm:pt modelId="{97D4AAA2-68BD-4EBF-BBB7-6A8632735A65}" type="sibTrans" cxnId="{ECFEF982-6810-4DB9-9478-078E35613C0F}">
      <dgm:prSet/>
      <dgm:spPr/>
      <dgm:t>
        <a:bodyPr/>
        <a:lstStyle/>
        <a:p>
          <a:endParaRPr lang="tr-TR"/>
        </a:p>
      </dgm:t>
    </dgm:pt>
    <dgm:pt modelId="{591B221B-D25E-4D7C-BD6E-0C762C7288CC}">
      <dgm:prSet phldrT="[Metin]"/>
      <dgm:spPr/>
      <dgm:t>
        <a:bodyPr/>
        <a:lstStyle/>
        <a:p>
          <a:r>
            <a:rPr lang="tr-TR"/>
            <a:t>Varsayımlar sağlanmadığında</a:t>
          </a:r>
        </a:p>
      </dgm:t>
    </dgm:pt>
    <dgm:pt modelId="{73D0CAFB-98A8-4347-903F-68CF1F535EB8}" type="parTrans" cxnId="{D6C5B6EA-F8EE-4172-969C-5CB0CC6640DE}">
      <dgm:prSet/>
      <dgm:spPr/>
      <dgm:t>
        <a:bodyPr/>
        <a:lstStyle/>
        <a:p>
          <a:endParaRPr lang="tr-TR"/>
        </a:p>
      </dgm:t>
    </dgm:pt>
    <dgm:pt modelId="{289C45CC-D246-4DB8-B2D8-7F63D3EECCC9}" type="sibTrans" cxnId="{D6C5B6EA-F8EE-4172-969C-5CB0CC6640DE}">
      <dgm:prSet/>
      <dgm:spPr/>
      <dgm:t>
        <a:bodyPr/>
        <a:lstStyle/>
        <a:p>
          <a:endParaRPr lang="tr-TR"/>
        </a:p>
      </dgm:t>
    </dgm:pt>
    <dgm:pt modelId="{EA77F525-07CD-4D5E-A142-4E950EE452CD}">
      <dgm:prSet phldrT="[Metin]"/>
      <dgm:spPr/>
      <dgm:t>
        <a:bodyPr/>
        <a:lstStyle/>
        <a:p>
          <a:r>
            <a:rPr lang="tr-TR"/>
            <a:t>2 Grup</a:t>
          </a:r>
        </a:p>
      </dgm:t>
    </dgm:pt>
    <dgm:pt modelId="{EE760A90-7621-414C-9DB4-F3160D9551DF}" type="parTrans" cxnId="{85282674-72EF-4DA3-9A2C-732A2A4D32E8}">
      <dgm:prSet/>
      <dgm:spPr/>
      <dgm:t>
        <a:bodyPr/>
        <a:lstStyle/>
        <a:p>
          <a:endParaRPr lang="tr-TR"/>
        </a:p>
      </dgm:t>
    </dgm:pt>
    <dgm:pt modelId="{39C5ED36-FF63-4565-AAAE-EE05775EA947}" type="sibTrans" cxnId="{85282674-72EF-4DA3-9A2C-732A2A4D32E8}">
      <dgm:prSet/>
      <dgm:spPr/>
      <dgm:t>
        <a:bodyPr/>
        <a:lstStyle/>
        <a:p>
          <a:endParaRPr lang="tr-TR"/>
        </a:p>
      </dgm:t>
    </dgm:pt>
    <dgm:pt modelId="{FAF7F486-AA1E-4D06-9D0A-9F1A81A2B20B}">
      <dgm:prSet phldrT="[Metin]"/>
      <dgm:spPr/>
      <dgm:t>
        <a:bodyPr/>
        <a:lstStyle/>
        <a:p>
          <a:r>
            <a:rPr lang="tr-TR"/>
            <a:t>Bağımsız</a:t>
          </a:r>
        </a:p>
      </dgm:t>
    </dgm:pt>
    <dgm:pt modelId="{D606666F-E2D9-4985-9168-9BE30C91089B}" type="parTrans" cxnId="{FF917552-6AA9-4842-A43C-1C1C8BBD379B}">
      <dgm:prSet/>
      <dgm:spPr/>
      <dgm:t>
        <a:bodyPr/>
        <a:lstStyle/>
        <a:p>
          <a:endParaRPr lang="tr-TR"/>
        </a:p>
      </dgm:t>
    </dgm:pt>
    <dgm:pt modelId="{862D1532-A52C-473B-A96C-E126A1BEA9F2}" type="sibTrans" cxnId="{FF917552-6AA9-4842-A43C-1C1C8BBD379B}">
      <dgm:prSet/>
      <dgm:spPr/>
      <dgm:t>
        <a:bodyPr/>
        <a:lstStyle/>
        <a:p>
          <a:endParaRPr lang="tr-TR"/>
        </a:p>
      </dgm:t>
    </dgm:pt>
    <dgm:pt modelId="{BF3DC61E-692D-4BE9-98A8-B8B0373561AE}">
      <dgm:prSet/>
      <dgm:spPr/>
      <dgm:t>
        <a:bodyPr/>
        <a:lstStyle/>
        <a:p>
          <a:r>
            <a:rPr lang="tr-TR"/>
            <a:t>&gt; 2 Grup</a:t>
          </a:r>
        </a:p>
      </dgm:t>
    </dgm:pt>
    <dgm:pt modelId="{87ED78C8-1B65-4719-B6CA-8EE02E2B76D5}" type="parTrans" cxnId="{A6E62685-B486-4388-87A8-E19AF66BA3E9}">
      <dgm:prSet/>
      <dgm:spPr/>
      <dgm:t>
        <a:bodyPr/>
        <a:lstStyle/>
        <a:p>
          <a:endParaRPr lang="tr-TR"/>
        </a:p>
      </dgm:t>
    </dgm:pt>
    <dgm:pt modelId="{A4194E17-3AB0-4717-BE9C-43083204C338}" type="sibTrans" cxnId="{A6E62685-B486-4388-87A8-E19AF66BA3E9}">
      <dgm:prSet/>
      <dgm:spPr/>
      <dgm:t>
        <a:bodyPr/>
        <a:lstStyle/>
        <a:p>
          <a:endParaRPr lang="tr-TR"/>
        </a:p>
      </dgm:t>
    </dgm:pt>
    <dgm:pt modelId="{1AEED02A-B454-4298-BE20-654953801B65}">
      <dgm:prSet/>
      <dgm:spPr/>
      <dgm:t>
        <a:bodyPr/>
        <a:lstStyle/>
        <a:p>
          <a:r>
            <a:rPr lang="tr-TR"/>
            <a:t>Bağımlı</a:t>
          </a:r>
        </a:p>
      </dgm:t>
    </dgm:pt>
    <dgm:pt modelId="{B59DE9B1-4FF1-40ED-87DA-DACB3DA5A131}" type="parTrans" cxnId="{C7ABDF91-82BF-4580-B52E-3AE27CF634AA}">
      <dgm:prSet/>
      <dgm:spPr/>
      <dgm:t>
        <a:bodyPr/>
        <a:lstStyle/>
        <a:p>
          <a:endParaRPr lang="tr-TR"/>
        </a:p>
      </dgm:t>
    </dgm:pt>
    <dgm:pt modelId="{7B67A858-A592-4285-80E1-C045EFFE7588}" type="sibTrans" cxnId="{C7ABDF91-82BF-4580-B52E-3AE27CF634AA}">
      <dgm:prSet/>
      <dgm:spPr/>
      <dgm:t>
        <a:bodyPr/>
        <a:lstStyle/>
        <a:p>
          <a:endParaRPr lang="tr-TR"/>
        </a:p>
      </dgm:t>
    </dgm:pt>
    <dgm:pt modelId="{E78818A9-5176-4FCB-92D4-CB6EF875F088}">
      <dgm:prSet/>
      <dgm:spPr/>
      <dgm:t>
        <a:bodyPr/>
        <a:lstStyle/>
        <a:p>
          <a:r>
            <a:rPr lang="tr-TR"/>
            <a:t>Bağımsız</a:t>
          </a:r>
        </a:p>
      </dgm:t>
    </dgm:pt>
    <dgm:pt modelId="{289E433B-F97D-41E1-9EB6-7AEC6938005A}" type="parTrans" cxnId="{BF9E9ADC-5D46-4633-A28E-CE278A20F715}">
      <dgm:prSet/>
      <dgm:spPr/>
      <dgm:t>
        <a:bodyPr/>
        <a:lstStyle/>
        <a:p>
          <a:endParaRPr lang="tr-TR"/>
        </a:p>
      </dgm:t>
    </dgm:pt>
    <dgm:pt modelId="{DD812B9D-D146-4164-921C-6EFC224DB567}" type="sibTrans" cxnId="{BF9E9ADC-5D46-4633-A28E-CE278A20F715}">
      <dgm:prSet/>
      <dgm:spPr/>
      <dgm:t>
        <a:bodyPr/>
        <a:lstStyle/>
        <a:p>
          <a:endParaRPr lang="tr-TR"/>
        </a:p>
      </dgm:t>
    </dgm:pt>
    <dgm:pt modelId="{31E31EB0-30AA-42A2-86B3-EFC78EBC6ABD}">
      <dgm:prSet/>
      <dgm:spPr/>
      <dgm:t>
        <a:bodyPr/>
        <a:lstStyle/>
        <a:p>
          <a:r>
            <a:rPr lang="tr-TR"/>
            <a:t>Bağımlı</a:t>
          </a:r>
        </a:p>
      </dgm:t>
    </dgm:pt>
    <dgm:pt modelId="{7FBD9836-D628-4460-94C0-59BD3CE95992}" type="parTrans" cxnId="{B03C0F84-E6B9-454F-A343-E1E4EE06212A}">
      <dgm:prSet/>
      <dgm:spPr/>
      <dgm:t>
        <a:bodyPr/>
        <a:lstStyle/>
        <a:p>
          <a:endParaRPr lang="tr-TR"/>
        </a:p>
      </dgm:t>
    </dgm:pt>
    <dgm:pt modelId="{FA296033-37B3-4B7D-9917-EECB43CB5148}" type="sibTrans" cxnId="{B03C0F84-E6B9-454F-A343-E1E4EE06212A}">
      <dgm:prSet/>
      <dgm:spPr/>
      <dgm:t>
        <a:bodyPr/>
        <a:lstStyle/>
        <a:p>
          <a:endParaRPr lang="tr-TR"/>
        </a:p>
      </dgm:t>
    </dgm:pt>
    <dgm:pt modelId="{B771A2E5-BB5F-4998-93C0-3BC47544C4C4}">
      <dgm:prSet/>
      <dgm:spPr/>
      <dgm:t>
        <a:bodyPr/>
        <a:lstStyle/>
        <a:p>
          <a:r>
            <a:rPr lang="tr-TR" dirty="0"/>
            <a:t>Kitle </a:t>
          </a:r>
          <a:r>
            <a:rPr lang="tr-TR" dirty="0" smtClean="0"/>
            <a:t>ortalaması </a:t>
          </a:r>
          <a:r>
            <a:rPr lang="tr-TR" dirty="0"/>
            <a:t>önemlilik testi</a:t>
          </a:r>
        </a:p>
      </dgm:t>
    </dgm:pt>
    <dgm:pt modelId="{81B3FCA2-AFA9-4D36-85B2-2599A6542003}" type="parTrans" cxnId="{1D8110C5-D33B-4BBF-B08B-D46BBF0EED33}">
      <dgm:prSet/>
      <dgm:spPr/>
      <dgm:t>
        <a:bodyPr/>
        <a:lstStyle/>
        <a:p>
          <a:endParaRPr lang="tr-TR"/>
        </a:p>
      </dgm:t>
    </dgm:pt>
    <dgm:pt modelId="{E66E427A-6F06-4262-97E6-43542D2F137F}" type="sibTrans" cxnId="{1D8110C5-D33B-4BBF-B08B-D46BBF0EED33}">
      <dgm:prSet/>
      <dgm:spPr/>
      <dgm:t>
        <a:bodyPr/>
        <a:lstStyle/>
        <a:p>
          <a:endParaRPr lang="tr-TR"/>
        </a:p>
      </dgm:t>
    </dgm:pt>
    <dgm:pt modelId="{F5474EF2-0508-4FCF-8E08-5EF3DA016BF9}">
      <dgm:prSet/>
      <dgm:spPr/>
      <dgm:t>
        <a:bodyPr/>
        <a:lstStyle/>
        <a:p>
          <a:r>
            <a:rPr lang="tr-TR"/>
            <a:t>İşaret testi</a:t>
          </a:r>
        </a:p>
      </dgm:t>
    </dgm:pt>
    <dgm:pt modelId="{5B895B68-1ADC-46B6-8EFB-D1E72C72DFD6}" type="parTrans" cxnId="{AF6A2AF7-2F9C-424F-90C3-07C98C687CDD}">
      <dgm:prSet/>
      <dgm:spPr/>
      <dgm:t>
        <a:bodyPr/>
        <a:lstStyle/>
        <a:p>
          <a:endParaRPr lang="tr-TR"/>
        </a:p>
      </dgm:t>
    </dgm:pt>
    <dgm:pt modelId="{0A949B87-D654-4CF9-98AC-0A55B671A67E}" type="sibTrans" cxnId="{AF6A2AF7-2F9C-424F-90C3-07C98C687CDD}">
      <dgm:prSet/>
      <dgm:spPr/>
      <dgm:t>
        <a:bodyPr/>
        <a:lstStyle/>
        <a:p>
          <a:endParaRPr lang="tr-TR"/>
        </a:p>
      </dgm:t>
    </dgm:pt>
    <dgm:pt modelId="{C80CC209-F614-499B-B41F-B08D2A50AB80}">
      <dgm:prSet/>
      <dgm:spPr/>
      <dgm:t>
        <a:bodyPr/>
        <a:lstStyle/>
        <a:p>
          <a:r>
            <a:rPr lang="tr-TR"/>
            <a:t>Varsayımlar sağlandığında</a:t>
          </a:r>
        </a:p>
      </dgm:t>
    </dgm:pt>
    <dgm:pt modelId="{7A698299-1092-4C5B-94FE-C31395922447}" type="parTrans" cxnId="{246E865C-0127-4F19-B8C4-CDBC875A8D1E}">
      <dgm:prSet/>
      <dgm:spPr/>
      <dgm:t>
        <a:bodyPr/>
        <a:lstStyle/>
        <a:p>
          <a:endParaRPr lang="tr-TR"/>
        </a:p>
      </dgm:t>
    </dgm:pt>
    <dgm:pt modelId="{19FB9092-38DF-4F41-BA89-9B4498AF704E}" type="sibTrans" cxnId="{246E865C-0127-4F19-B8C4-CDBC875A8D1E}">
      <dgm:prSet/>
      <dgm:spPr/>
      <dgm:t>
        <a:bodyPr/>
        <a:lstStyle/>
        <a:p>
          <a:endParaRPr lang="tr-TR"/>
        </a:p>
      </dgm:t>
    </dgm:pt>
    <dgm:pt modelId="{0DAE49C7-8249-4D0C-952D-14AD5576AAA9}">
      <dgm:prSet/>
      <dgm:spPr/>
      <dgm:t>
        <a:bodyPr/>
        <a:lstStyle/>
        <a:p>
          <a:r>
            <a:rPr lang="tr-TR"/>
            <a:t>Varsayımlar Sağlanmadığında</a:t>
          </a:r>
        </a:p>
      </dgm:t>
    </dgm:pt>
    <dgm:pt modelId="{73918B3F-331B-4C8C-943E-F7204B871ED1}" type="parTrans" cxnId="{A763407A-85EB-460A-9967-8D09CC40C1C2}">
      <dgm:prSet/>
      <dgm:spPr/>
      <dgm:t>
        <a:bodyPr/>
        <a:lstStyle/>
        <a:p>
          <a:endParaRPr lang="tr-TR"/>
        </a:p>
      </dgm:t>
    </dgm:pt>
    <dgm:pt modelId="{424F26F8-72FB-4C3E-B550-F99A7E403F36}" type="sibTrans" cxnId="{A763407A-85EB-460A-9967-8D09CC40C1C2}">
      <dgm:prSet/>
      <dgm:spPr/>
      <dgm:t>
        <a:bodyPr/>
        <a:lstStyle/>
        <a:p>
          <a:endParaRPr lang="tr-TR"/>
        </a:p>
      </dgm:t>
    </dgm:pt>
    <dgm:pt modelId="{0A234BBE-01E2-49E1-9F5E-B85E611B7B43}">
      <dgm:prSet/>
      <dgm:spPr/>
      <dgm:t>
        <a:bodyPr/>
        <a:lstStyle/>
        <a:p>
          <a:r>
            <a:rPr lang="tr-TR"/>
            <a:t>Varsayımlar sağlandığında</a:t>
          </a:r>
        </a:p>
      </dgm:t>
    </dgm:pt>
    <dgm:pt modelId="{303ACAD2-A477-4666-92CA-69450F5C4BAF}" type="parTrans" cxnId="{A309C803-83FD-4A26-AA72-6950B08258E9}">
      <dgm:prSet/>
      <dgm:spPr/>
      <dgm:t>
        <a:bodyPr/>
        <a:lstStyle/>
        <a:p>
          <a:endParaRPr lang="tr-TR"/>
        </a:p>
      </dgm:t>
    </dgm:pt>
    <dgm:pt modelId="{4C8651AE-918E-497D-9CBE-54C1D5CD239F}" type="sibTrans" cxnId="{A309C803-83FD-4A26-AA72-6950B08258E9}">
      <dgm:prSet/>
      <dgm:spPr/>
      <dgm:t>
        <a:bodyPr/>
        <a:lstStyle/>
        <a:p>
          <a:endParaRPr lang="tr-TR"/>
        </a:p>
      </dgm:t>
    </dgm:pt>
    <dgm:pt modelId="{22CB319F-9FA9-4735-8062-F96C969C382E}">
      <dgm:prSet/>
      <dgm:spPr/>
      <dgm:t>
        <a:bodyPr/>
        <a:lstStyle/>
        <a:p>
          <a:r>
            <a:rPr lang="tr-TR"/>
            <a:t>Varsayımlar Sağlanmadığında</a:t>
          </a:r>
        </a:p>
      </dgm:t>
    </dgm:pt>
    <dgm:pt modelId="{6CD4C5E2-0DC0-4D01-B110-3555242F5EE6}" type="parTrans" cxnId="{655E35CC-F741-468A-B1A8-A16107383969}">
      <dgm:prSet/>
      <dgm:spPr/>
      <dgm:t>
        <a:bodyPr/>
        <a:lstStyle/>
        <a:p>
          <a:endParaRPr lang="tr-TR"/>
        </a:p>
      </dgm:t>
    </dgm:pt>
    <dgm:pt modelId="{95B2D370-1DD1-4DF4-B7F3-9D74CF213AF3}" type="sibTrans" cxnId="{655E35CC-F741-468A-B1A8-A16107383969}">
      <dgm:prSet/>
      <dgm:spPr/>
      <dgm:t>
        <a:bodyPr/>
        <a:lstStyle/>
        <a:p>
          <a:endParaRPr lang="tr-TR"/>
        </a:p>
      </dgm:t>
    </dgm:pt>
    <dgm:pt modelId="{05343EAC-3C79-4670-8B34-A6F88318F03B}">
      <dgm:prSet/>
      <dgm:spPr/>
      <dgm:t>
        <a:bodyPr/>
        <a:lstStyle/>
        <a:p>
          <a:r>
            <a:rPr lang="tr-TR"/>
            <a:t>Varsayımlar sağlandığında</a:t>
          </a:r>
        </a:p>
      </dgm:t>
    </dgm:pt>
    <dgm:pt modelId="{4EFA2700-E7CE-48B5-A143-6AA46058DF15}" type="parTrans" cxnId="{04033902-2FE5-4087-ABEF-BF864E2519AD}">
      <dgm:prSet/>
      <dgm:spPr/>
      <dgm:t>
        <a:bodyPr/>
        <a:lstStyle/>
        <a:p>
          <a:endParaRPr lang="tr-TR"/>
        </a:p>
      </dgm:t>
    </dgm:pt>
    <dgm:pt modelId="{FDB21B22-7057-436D-84BD-AFA58B6818A8}" type="sibTrans" cxnId="{04033902-2FE5-4087-ABEF-BF864E2519AD}">
      <dgm:prSet/>
      <dgm:spPr/>
      <dgm:t>
        <a:bodyPr/>
        <a:lstStyle/>
        <a:p>
          <a:endParaRPr lang="tr-TR"/>
        </a:p>
      </dgm:t>
    </dgm:pt>
    <dgm:pt modelId="{C6B4E9B3-6C5E-4574-B610-9542B41261BC}">
      <dgm:prSet/>
      <dgm:spPr/>
      <dgm:t>
        <a:bodyPr/>
        <a:lstStyle/>
        <a:p>
          <a:r>
            <a:rPr lang="tr-TR"/>
            <a:t>Varsayımlar Sağlanmadığında</a:t>
          </a:r>
        </a:p>
      </dgm:t>
    </dgm:pt>
    <dgm:pt modelId="{1FE157F6-5382-45AD-9C23-9B7B84B9ADD3}" type="parTrans" cxnId="{CA524194-FC9C-4039-8535-88C0CAB764D9}">
      <dgm:prSet/>
      <dgm:spPr/>
      <dgm:t>
        <a:bodyPr/>
        <a:lstStyle/>
        <a:p>
          <a:endParaRPr lang="tr-TR"/>
        </a:p>
      </dgm:t>
    </dgm:pt>
    <dgm:pt modelId="{B64F299B-07C7-41A7-A964-B51AEADBF1FA}" type="sibTrans" cxnId="{CA524194-FC9C-4039-8535-88C0CAB764D9}">
      <dgm:prSet/>
      <dgm:spPr/>
      <dgm:t>
        <a:bodyPr/>
        <a:lstStyle/>
        <a:p>
          <a:endParaRPr lang="tr-TR"/>
        </a:p>
      </dgm:t>
    </dgm:pt>
    <dgm:pt modelId="{614B3AFD-A4EF-40D7-9A8C-CDA48A51BAD1}">
      <dgm:prSet/>
      <dgm:spPr/>
      <dgm:t>
        <a:bodyPr/>
        <a:lstStyle/>
        <a:p>
          <a:r>
            <a:rPr lang="tr-TR"/>
            <a:t>Varsayımlar sağlandığında</a:t>
          </a:r>
        </a:p>
      </dgm:t>
    </dgm:pt>
    <dgm:pt modelId="{053599A5-13D3-4DE3-811E-278571922D14}" type="parTrans" cxnId="{3D399249-CC72-4E01-A592-CF257657F7B8}">
      <dgm:prSet/>
      <dgm:spPr/>
      <dgm:t>
        <a:bodyPr/>
        <a:lstStyle/>
        <a:p>
          <a:endParaRPr lang="tr-TR"/>
        </a:p>
      </dgm:t>
    </dgm:pt>
    <dgm:pt modelId="{7236E241-97B4-47AD-92FC-02565E6D346A}" type="sibTrans" cxnId="{3D399249-CC72-4E01-A592-CF257657F7B8}">
      <dgm:prSet/>
      <dgm:spPr/>
      <dgm:t>
        <a:bodyPr/>
        <a:lstStyle/>
        <a:p>
          <a:endParaRPr lang="tr-TR"/>
        </a:p>
      </dgm:t>
    </dgm:pt>
    <dgm:pt modelId="{461C890F-DE54-4AC9-96D8-030E0D3E23FB}">
      <dgm:prSet/>
      <dgm:spPr/>
      <dgm:t>
        <a:bodyPr/>
        <a:lstStyle/>
        <a:p>
          <a:r>
            <a:rPr lang="tr-TR"/>
            <a:t>Varsayımlar Sağlanmadığında</a:t>
          </a:r>
        </a:p>
      </dgm:t>
    </dgm:pt>
    <dgm:pt modelId="{2003BAFA-CF0A-4319-BA7F-8B38D1011E9B}" type="parTrans" cxnId="{8A7D1E87-40D0-459C-B00C-0B3B779B6690}">
      <dgm:prSet/>
      <dgm:spPr/>
      <dgm:t>
        <a:bodyPr/>
        <a:lstStyle/>
        <a:p>
          <a:endParaRPr lang="tr-TR"/>
        </a:p>
      </dgm:t>
    </dgm:pt>
    <dgm:pt modelId="{A2E5F834-B221-4A5D-B077-4974988E5485}" type="sibTrans" cxnId="{8A7D1E87-40D0-459C-B00C-0B3B779B6690}">
      <dgm:prSet/>
      <dgm:spPr/>
      <dgm:t>
        <a:bodyPr/>
        <a:lstStyle/>
        <a:p>
          <a:endParaRPr lang="tr-TR"/>
        </a:p>
      </dgm:t>
    </dgm:pt>
    <dgm:pt modelId="{E3AD656C-06E8-4638-92FF-3D8BB50B5685}">
      <dgm:prSet/>
      <dgm:spPr/>
      <dgm:t>
        <a:bodyPr/>
        <a:lstStyle/>
        <a:p>
          <a:r>
            <a:rPr lang="tr-TR"/>
            <a:t>İki ortalama arasındaki FÖT</a:t>
          </a:r>
        </a:p>
      </dgm:t>
    </dgm:pt>
    <dgm:pt modelId="{BBC9661C-E1AD-45B7-A928-80D79CCB01D7}" type="parTrans" cxnId="{721DACA7-BEDD-4D70-919B-D8CA8670A0E8}">
      <dgm:prSet/>
      <dgm:spPr/>
      <dgm:t>
        <a:bodyPr/>
        <a:lstStyle/>
        <a:p>
          <a:endParaRPr lang="tr-TR"/>
        </a:p>
      </dgm:t>
    </dgm:pt>
    <dgm:pt modelId="{0230AD4C-B21A-4FB8-B89E-5E8D4856E83E}" type="sibTrans" cxnId="{721DACA7-BEDD-4D70-919B-D8CA8670A0E8}">
      <dgm:prSet/>
      <dgm:spPr/>
      <dgm:t>
        <a:bodyPr/>
        <a:lstStyle/>
        <a:p>
          <a:endParaRPr lang="tr-TR"/>
        </a:p>
      </dgm:t>
    </dgm:pt>
    <dgm:pt modelId="{F8C4F940-CF68-4C62-AC42-E5A2A3CB24C4}">
      <dgm:prSet/>
      <dgm:spPr/>
      <dgm:t>
        <a:bodyPr/>
        <a:lstStyle/>
        <a:p>
          <a:r>
            <a:rPr lang="tr-TR"/>
            <a:t>Mann Whitney U</a:t>
          </a:r>
        </a:p>
      </dgm:t>
    </dgm:pt>
    <dgm:pt modelId="{339F335D-B126-40FF-8DF5-D5909F538FC7}" type="parTrans" cxnId="{32DC7A67-63D8-4BB8-BE2B-3D180A06E422}">
      <dgm:prSet/>
      <dgm:spPr/>
      <dgm:t>
        <a:bodyPr/>
        <a:lstStyle/>
        <a:p>
          <a:endParaRPr lang="tr-TR"/>
        </a:p>
      </dgm:t>
    </dgm:pt>
    <dgm:pt modelId="{BD922254-2FC8-4DF1-A612-152C84C79E0F}" type="sibTrans" cxnId="{32DC7A67-63D8-4BB8-BE2B-3D180A06E422}">
      <dgm:prSet/>
      <dgm:spPr/>
      <dgm:t>
        <a:bodyPr/>
        <a:lstStyle/>
        <a:p>
          <a:endParaRPr lang="tr-TR"/>
        </a:p>
      </dgm:t>
    </dgm:pt>
    <dgm:pt modelId="{44400A1B-1472-460F-9218-7D78E8ECC1DC}">
      <dgm:prSet/>
      <dgm:spPr/>
      <dgm:t>
        <a:bodyPr/>
        <a:lstStyle/>
        <a:p>
          <a:r>
            <a:rPr lang="tr-TR"/>
            <a:t>İki eş arasındaki FÖT</a:t>
          </a:r>
        </a:p>
      </dgm:t>
    </dgm:pt>
    <dgm:pt modelId="{8A0A211D-44D3-4CB6-BCBE-37E3EE5D89B6}" type="parTrans" cxnId="{2D5C595C-C7EE-48D5-9880-04276E5B5E28}">
      <dgm:prSet/>
      <dgm:spPr/>
      <dgm:t>
        <a:bodyPr/>
        <a:lstStyle/>
        <a:p>
          <a:endParaRPr lang="tr-TR"/>
        </a:p>
      </dgm:t>
    </dgm:pt>
    <dgm:pt modelId="{AA3B9D52-D0E4-4E92-8DD3-B9F5086F7731}" type="sibTrans" cxnId="{2D5C595C-C7EE-48D5-9880-04276E5B5E28}">
      <dgm:prSet/>
      <dgm:spPr/>
      <dgm:t>
        <a:bodyPr/>
        <a:lstStyle/>
        <a:p>
          <a:endParaRPr lang="tr-TR"/>
        </a:p>
      </dgm:t>
    </dgm:pt>
    <dgm:pt modelId="{3FFF2BCF-6A64-463F-A40C-59A3AA71873A}">
      <dgm:prSet/>
      <dgm:spPr/>
      <dgm:t>
        <a:bodyPr/>
        <a:lstStyle/>
        <a:p>
          <a:r>
            <a:rPr lang="tr-TR"/>
            <a:t>Wilcoxon eşleştirilmiş iki örnek testi</a:t>
          </a:r>
        </a:p>
      </dgm:t>
    </dgm:pt>
    <dgm:pt modelId="{94F4F351-4B51-4746-B73B-7CC294E58A68}" type="parTrans" cxnId="{B707059F-A940-43A6-B137-DAEA57C1D0E6}">
      <dgm:prSet/>
      <dgm:spPr/>
      <dgm:t>
        <a:bodyPr/>
        <a:lstStyle/>
        <a:p>
          <a:endParaRPr lang="tr-TR"/>
        </a:p>
      </dgm:t>
    </dgm:pt>
    <dgm:pt modelId="{0949A728-1487-4317-9F47-6677D2A18990}" type="sibTrans" cxnId="{B707059F-A940-43A6-B137-DAEA57C1D0E6}">
      <dgm:prSet/>
      <dgm:spPr/>
      <dgm:t>
        <a:bodyPr/>
        <a:lstStyle/>
        <a:p>
          <a:endParaRPr lang="tr-TR"/>
        </a:p>
      </dgm:t>
    </dgm:pt>
    <dgm:pt modelId="{07F310CF-B0A7-4CDA-A2B2-404219F3599F}">
      <dgm:prSet/>
      <dgm:spPr/>
      <dgm:t>
        <a:bodyPr/>
        <a:lstStyle/>
        <a:p>
          <a:r>
            <a:rPr lang="tr-TR"/>
            <a:t>Tek yönlü ANOVA</a:t>
          </a:r>
        </a:p>
      </dgm:t>
    </dgm:pt>
    <dgm:pt modelId="{1DF80CB1-6D9B-423C-B173-9F02A7E1BA03}" type="parTrans" cxnId="{61D1C817-CC32-4D74-B284-5E0AE3862A63}">
      <dgm:prSet/>
      <dgm:spPr/>
      <dgm:t>
        <a:bodyPr/>
        <a:lstStyle/>
        <a:p>
          <a:endParaRPr lang="tr-TR"/>
        </a:p>
      </dgm:t>
    </dgm:pt>
    <dgm:pt modelId="{7F2DB105-C4FD-488A-BE7C-89665BC8FD4F}" type="sibTrans" cxnId="{61D1C817-CC32-4D74-B284-5E0AE3862A63}">
      <dgm:prSet/>
      <dgm:spPr/>
      <dgm:t>
        <a:bodyPr/>
        <a:lstStyle/>
        <a:p>
          <a:endParaRPr lang="tr-TR"/>
        </a:p>
      </dgm:t>
    </dgm:pt>
    <dgm:pt modelId="{04188BA0-F6CB-4763-8AEC-A3B9703D65FF}">
      <dgm:prSet/>
      <dgm:spPr/>
      <dgm:t>
        <a:bodyPr/>
        <a:lstStyle/>
        <a:p>
          <a:r>
            <a:rPr lang="tr-TR"/>
            <a:t>Kruskal Wallis</a:t>
          </a:r>
        </a:p>
      </dgm:t>
    </dgm:pt>
    <dgm:pt modelId="{44D25CE8-AA4A-4797-9BA8-A2F79D432C0D}" type="parTrans" cxnId="{646867A0-DEE8-4168-853B-9AE157A4F64C}">
      <dgm:prSet/>
      <dgm:spPr/>
      <dgm:t>
        <a:bodyPr/>
        <a:lstStyle/>
        <a:p>
          <a:endParaRPr lang="tr-TR"/>
        </a:p>
      </dgm:t>
    </dgm:pt>
    <dgm:pt modelId="{A78B7851-B06A-4C05-8100-237341DC8988}" type="sibTrans" cxnId="{646867A0-DEE8-4168-853B-9AE157A4F64C}">
      <dgm:prSet/>
      <dgm:spPr/>
      <dgm:t>
        <a:bodyPr/>
        <a:lstStyle/>
        <a:p>
          <a:endParaRPr lang="tr-TR"/>
        </a:p>
      </dgm:t>
    </dgm:pt>
    <dgm:pt modelId="{7CE0B5FC-E043-49A1-B5B4-30E86BAC9BD6}">
      <dgm:prSet/>
      <dgm:spPr/>
      <dgm:t>
        <a:bodyPr/>
        <a:lstStyle/>
        <a:p>
          <a:r>
            <a:rPr lang="tr-TR"/>
            <a:t>Tekrarlı ölçümlerde ANOVA</a:t>
          </a:r>
        </a:p>
      </dgm:t>
    </dgm:pt>
    <dgm:pt modelId="{EAE7E1BF-68C0-4ECC-A542-9E5BA5AEB540}" type="parTrans" cxnId="{A4224F1A-F43E-46B6-93A8-CEBDB621F25D}">
      <dgm:prSet/>
      <dgm:spPr/>
      <dgm:t>
        <a:bodyPr/>
        <a:lstStyle/>
        <a:p>
          <a:endParaRPr lang="tr-TR"/>
        </a:p>
      </dgm:t>
    </dgm:pt>
    <dgm:pt modelId="{5491AD37-1F04-4D61-BF6D-A3D290E2CADB}" type="sibTrans" cxnId="{A4224F1A-F43E-46B6-93A8-CEBDB621F25D}">
      <dgm:prSet/>
      <dgm:spPr/>
      <dgm:t>
        <a:bodyPr/>
        <a:lstStyle/>
        <a:p>
          <a:endParaRPr lang="tr-TR"/>
        </a:p>
      </dgm:t>
    </dgm:pt>
    <dgm:pt modelId="{F1A87DE6-8F7D-4D70-9AF8-3B492077010A}">
      <dgm:prSet/>
      <dgm:spPr/>
      <dgm:t>
        <a:bodyPr/>
        <a:lstStyle/>
        <a:p>
          <a:r>
            <a:rPr lang="tr-TR"/>
            <a:t>Friedman</a:t>
          </a:r>
        </a:p>
      </dgm:t>
    </dgm:pt>
    <dgm:pt modelId="{6772E845-A41F-4702-8002-1218370A41F9}" type="parTrans" cxnId="{DB515803-3FCF-428E-907F-EF2CAB2615FA}">
      <dgm:prSet/>
      <dgm:spPr/>
      <dgm:t>
        <a:bodyPr/>
        <a:lstStyle/>
        <a:p>
          <a:endParaRPr lang="tr-TR"/>
        </a:p>
      </dgm:t>
    </dgm:pt>
    <dgm:pt modelId="{F397025C-DAC0-4399-A835-222554619942}" type="sibTrans" cxnId="{DB515803-3FCF-428E-907F-EF2CAB2615FA}">
      <dgm:prSet/>
      <dgm:spPr/>
      <dgm:t>
        <a:bodyPr/>
        <a:lstStyle/>
        <a:p>
          <a:endParaRPr lang="tr-TR"/>
        </a:p>
      </dgm:t>
    </dgm:pt>
    <dgm:pt modelId="{9ABF9DA4-A7F5-42AB-8F4A-80A5261B9296}" type="pres">
      <dgm:prSet presAssocID="{406099C2-2D04-46EC-BE4E-0EF35CF2473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64D3F82-1A58-4B5C-9B07-6E80E3EF22BC}" type="pres">
      <dgm:prSet presAssocID="{B44F6A22-D780-4B05-B7BB-8B6226CED458}" presName="root1" presStyleCnt="0"/>
      <dgm:spPr/>
    </dgm:pt>
    <dgm:pt modelId="{9C73B69A-A21E-4347-89C7-72C07A11226E}" type="pres">
      <dgm:prSet presAssocID="{B44F6A22-D780-4B05-B7BB-8B6226CED45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B84FE96-1B5E-41B1-9BE8-6C08E5F36E2B}" type="pres">
      <dgm:prSet presAssocID="{B44F6A22-D780-4B05-B7BB-8B6226CED458}" presName="level2hierChild" presStyleCnt="0"/>
      <dgm:spPr/>
    </dgm:pt>
    <dgm:pt modelId="{4124C109-E766-4CB4-9802-D3CA2BFDF8AB}" type="pres">
      <dgm:prSet presAssocID="{ED3E17CD-A110-4973-B46A-E5CE51E74122}" presName="conn2-1" presStyleLbl="parChTrans1D2" presStyleIdx="0" presStyleCnt="3"/>
      <dgm:spPr/>
      <dgm:t>
        <a:bodyPr/>
        <a:lstStyle/>
        <a:p>
          <a:endParaRPr lang="tr-TR"/>
        </a:p>
      </dgm:t>
    </dgm:pt>
    <dgm:pt modelId="{7B23F055-090E-4F24-B640-9F2188302D2E}" type="pres">
      <dgm:prSet presAssocID="{ED3E17CD-A110-4973-B46A-E5CE51E74122}" presName="connTx" presStyleLbl="parChTrans1D2" presStyleIdx="0" presStyleCnt="3"/>
      <dgm:spPr/>
      <dgm:t>
        <a:bodyPr/>
        <a:lstStyle/>
        <a:p>
          <a:endParaRPr lang="tr-TR"/>
        </a:p>
      </dgm:t>
    </dgm:pt>
    <dgm:pt modelId="{72287040-6F63-424A-ACDA-A41359AD1052}" type="pres">
      <dgm:prSet presAssocID="{D861DBF0-A270-4389-9924-FC881859D340}" presName="root2" presStyleCnt="0"/>
      <dgm:spPr/>
    </dgm:pt>
    <dgm:pt modelId="{769B9739-FEA3-44A6-B518-24809C413269}" type="pres">
      <dgm:prSet presAssocID="{D861DBF0-A270-4389-9924-FC881859D34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59CC23A-CAC8-4E0C-8E4C-212D360DAFAD}" type="pres">
      <dgm:prSet presAssocID="{D861DBF0-A270-4389-9924-FC881859D340}" presName="level3hierChild" presStyleCnt="0"/>
      <dgm:spPr/>
    </dgm:pt>
    <dgm:pt modelId="{8C1E291F-FE02-451B-9A2F-D62170F26580}" type="pres">
      <dgm:prSet presAssocID="{1A640586-9088-4807-8FEA-32400DFC8A1C}" presName="conn2-1" presStyleLbl="parChTrans1D3" presStyleIdx="0" presStyleCnt="6"/>
      <dgm:spPr/>
      <dgm:t>
        <a:bodyPr/>
        <a:lstStyle/>
        <a:p>
          <a:endParaRPr lang="tr-TR"/>
        </a:p>
      </dgm:t>
    </dgm:pt>
    <dgm:pt modelId="{13868AB4-93EF-40B4-9174-C82194A1B762}" type="pres">
      <dgm:prSet presAssocID="{1A640586-9088-4807-8FEA-32400DFC8A1C}" presName="connTx" presStyleLbl="parChTrans1D3" presStyleIdx="0" presStyleCnt="6"/>
      <dgm:spPr/>
      <dgm:t>
        <a:bodyPr/>
        <a:lstStyle/>
        <a:p>
          <a:endParaRPr lang="tr-TR"/>
        </a:p>
      </dgm:t>
    </dgm:pt>
    <dgm:pt modelId="{B7EF33E7-BEEA-41FF-966D-E794E2470279}" type="pres">
      <dgm:prSet presAssocID="{3FB96883-B14D-42FD-AE24-1AE2C2E810A4}" presName="root2" presStyleCnt="0"/>
      <dgm:spPr/>
    </dgm:pt>
    <dgm:pt modelId="{BD10F8B0-6915-4360-821D-303FCE463A2F}" type="pres">
      <dgm:prSet presAssocID="{3FB96883-B14D-42FD-AE24-1AE2C2E810A4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1AF1E4E-38D3-4109-B0D8-A52DE19E6E7C}" type="pres">
      <dgm:prSet presAssocID="{3FB96883-B14D-42FD-AE24-1AE2C2E810A4}" presName="level3hierChild" presStyleCnt="0"/>
      <dgm:spPr/>
    </dgm:pt>
    <dgm:pt modelId="{F49C3F3E-48C6-4959-928E-BE09678B5889}" type="pres">
      <dgm:prSet presAssocID="{81B3FCA2-AFA9-4D36-85B2-2599A6542003}" presName="conn2-1" presStyleLbl="parChTrans1D4" presStyleIdx="0" presStyleCnt="18"/>
      <dgm:spPr/>
      <dgm:t>
        <a:bodyPr/>
        <a:lstStyle/>
        <a:p>
          <a:endParaRPr lang="tr-TR"/>
        </a:p>
      </dgm:t>
    </dgm:pt>
    <dgm:pt modelId="{39B0DFE6-9EEA-4D1D-B6F8-ACBEA5CD2E57}" type="pres">
      <dgm:prSet presAssocID="{81B3FCA2-AFA9-4D36-85B2-2599A6542003}" presName="connTx" presStyleLbl="parChTrans1D4" presStyleIdx="0" presStyleCnt="18"/>
      <dgm:spPr/>
      <dgm:t>
        <a:bodyPr/>
        <a:lstStyle/>
        <a:p>
          <a:endParaRPr lang="tr-TR"/>
        </a:p>
      </dgm:t>
    </dgm:pt>
    <dgm:pt modelId="{902FF988-261C-47C8-A9B0-9795BF277148}" type="pres">
      <dgm:prSet presAssocID="{B771A2E5-BB5F-4998-93C0-3BC47544C4C4}" presName="root2" presStyleCnt="0"/>
      <dgm:spPr/>
    </dgm:pt>
    <dgm:pt modelId="{3A5A0B68-AC27-40EC-8E7B-D227A7EBF638}" type="pres">
      <dgm:prSet presAssocID="{B771A2E5-BB5F-4998-93C0-3BC47544C4C4}" presName="LevelTwoTextNode" presStyleLbl="node4" presStyleIdx="0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1856A1F-0F5A-477D-B1DA-1228E61A4311}" type="pres">
      <dgm:prSet presAssocID="{B771A2E5-BB5F-4998-93C0-3BC47544C4C4}" presName="level3hierChild" presStyleCnt="0"/>
      <dgm:spPr/>
    </dgm:pt>
    <dgm:pt modelId="{4FFCD70A-B413-411B-9BF4-680B18700C25}" type="pres">
      <dgm:prSet presAssocID="{73D0CAFB-98A8-4347-903F-68CF1F535EB8}" presName="conn2-1" presStyleLbl="parChTrans1D3" presStyleIdx="1" presStyleCnt="6"/>
      <dgm:spPr/>
      <dgm:t>
        <a:bodyPr/>
        <a:lstStyle/>
        <a:p>
          <a:endParaRPr lang="tr-TR"/>
        </a:p>
      </dgm:t>
    </dgm:pt>
    <dgm:pt modelId="{6323F099-02E8-49A2-9A2C-52F41D804FF7}" type="pres">
      <dgm:prSet presAssocID="{73D0CAFB-98A8-4347-903F-68CF1F535EB8}" presName="connTx" presStyleLbl="parChTrans1D3" presStyleIdx="1" presStyleCnt="6"/>
      <dgm:spPr/>
      <dgm:t>
        <a:bodyPr/>
        <a:lstStyle/>
        <a:p>
          <a:endParaRPr lang="tr-TR"/>
        </a:p>
      </dgm:t>
    </dgm:pt>
    <dgm:pt modelId="{A53A19BF-8E91-43FC-9A9A-72776A9F9352}" type="pres">
      <dgm:prSet presAssocID="{591B221B-D25E-4D7C-BD6E-0C762C7288CC}" presName="root2" presStyleCnt="0"/>
      <dgm:spPr/>
    </dgm:pt>
    <dgm:pt modelId="{3EEB6690-A030-449A-9DD1-48240EAA5A8D}" type="pres">
      <dgm:prSet presAssocID="{591B221B-D25E-4D7C-BD6E-0C762C7288CC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FF0FBB0-4DE9-4EC9-B7F6-3140FAA944A1}" type="pres">
      <dgm:prSet presAssocID="{591B221B-D25E-4D7C-BD6E-0C762C7288CC}" presName="level3hierChild" presStyleCnt="0"/>
      <dgm:spPr/>
    </dgm:pt>
    <dgm:pt modelId="{3940BF82-70A7-4D77-94C7-210422A1C67F}" type="pres">
      <dgm:prSet presAssocID="{5B895B68-1ADC-46B6-8EFB-D1E72C72DFD6}" presName="conn2-1" presStyleLbl="parChTrans1D4" presStyleIdx="1" presStyleCnt="18"/>
      <dgm:spPr/>
      <dgm:t>
        <a:bodyPr/>
        <a:lstStyle/>
        <a:p>
          <a:endParaRPr lang="tr-TR"/>
        </a:p>
      </dgm:t>
    </dgm:pt>
    <dgm:pt modelId="{01AE467D-E2D1-4186-A7CE-89BE5B0589DB}" type="pres">
      <dgm:prSet presAssocID="{5B895B68-1ADC-46B6-8EFB-D1E72C72DFD6}" presName="connTx" presStyleLbl="parChTrans1D4" presStyleIdx="1" presStyleCnt="18"/>
      <dgm:spPr/>
      <dgm:t>
        <a:bodyPr/>
        <a:lstStyle/>
        <a:p>
          <a:endParaRPr lang="tr-TR"/>
        </a:p>
      </dgm:t>
    </dgm:pt>
    <dgm:pt modelId="{99CAD887-F068-4A5B-9FAC-7BFE45EDDAA2}" type="pres">
      <dgm:prSet presAssocID="{F5474EF2-0508-4FCF-8E08-5EF3DA016BF9}" presName="root2" presStyleCnt="0"/>
      <dgm:spPr/>
    </dgm:pt>
    <dgm:pt modelId="{CAFD2621-9456-4C49-B854-F53EF95B6D38}" type="pres">
      <dgm:prSet presAssocID="{F5474EF2-0508-4FCF-8E08-5EF3DA016BF9}" presName="LevelTwoTextNode" presStyleLbl="node4" presStyleIdx="1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F4699C0-1E12-4BB4-963B-089571B9934B}" type="pres">
      <dgm:prSet presAssocID="{F5474EF2-0508-4FCF-8E08-5EF3DA016BF9}" presName="level3hierChild" presStyleCnt="0"/>
      <dgm:spPr/>
    </dgm:pt>
    <dgm:pt modelId="{ADF31C7E-8FE0-407B-A2C2-82982EF20AD5}" type="pres">
      <dgm:prSet presAssocID="{EE760A90-7621-414C-9DB4-F3160D9551DF}" presName="conn2-1" presStyleLbl="parChTrans1D2" presStyleIdx="1" presStyleCnt="3"/>
      <dgm:spPr/>
      <dgm:t>
        <a:bodyPr/>
        <a:lstStyle/>
        <a:p>
          <a:endParaRPr lang="tr-TR"/>
        </a:p>
      </dgm:t>
    </dgm:pt>
    <dgm:pt modelId="{BF3DF87F-7BFE-4D53-A115-C37848D0310F}" type="pres">
      <dgm:prSet presAssocID="{EE760A90-7621-414C-9DB4-F3160D9551DF}" presName="connTx" presStyleLbl="parChTrans1D2" presStyleIdx="1" presStyleCnt="3"/>
      <dgm:spPr/>
      <dgm:t>
        <a:bodyPr/>
        <a:lstStyle/>
        <a:p>
          <a:endParaRPr lang="tr-TR"/>
        </a:p>
      </dgm:t>
    </dgm:pt>
    <dgm:pt modelId="{ED59EC13-B351-4E22-8FB7-012A578384C5}" type="pres">
      <dgm:prSet presAssocID="{EA77F525-07CD-4D5E-A142-4E950EE452CD}" presName="root2" presStyleCnt="0"/>
      <dgm:spPr/>
    </dgm:pt>
    <dgm:pt modelId="{63645C35-2C9B-41D8-B2D2-77EB915315D5}" type="pres">
      <dgm:prSet presAssocID="{EA77F525-07CD-4D5E-A142-4E950EE452C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33A99CB-5FB1-42FC-ACD4-063DEDE6A1B0}" type="pres">
      <dgm:prSet presAssocID="{EA77F525-07CD-4D5E-A142-4E950EE452CD}" presName="level3hierChild" presStyleCnt="0"/>
      <dgm:spPr/>
    </dgm:pt>
    <dgm:pt modelId="{C0FBB853-6E56-4518-9AA7-2A8E8B39D23F}" type="pres">
      <dgm:prSet presAssocID="{D606666F-E2D9-4985-9168-9BE30C91089B}" presName="conn2-1" presStyleLbl="parChTrans1D3" presStyleIdx="2" presStyleCnt="6"/>
      <dgm:spPr/>
      <dgm:t>
        <a:bodyPr/>
        <a:lstStyle/>
        <a:p>
          <a:endParaRPr lang="tr-TR"/>
        </a:p>
      </dgm:t>
    </dgm:pt>
    <dgm:pt modelId="{AD91BA74-A61B-48BA-870E-98FB10AEA8D9}" type="pres">
      <dgm:prSet presAssocID="{D606666F-E2D9-4985-9168-9BE30C91089B}" presName="connTx" presStyleLbl="parChTrans1D3" presStyleIdx="2" presStyleCnt="6"/>
      <dgm:spPr/>
      <dgm:t>
        <a:bodyPr/>
        <a:lstStyle/>
        <a:p>
          <a:endParaRPr lang="tr-TR"/>
        </a:p>
      </dgm:t>
    </dgm:pt>
    <dgm:pt modelId="{AD9AB9B0-5322-4DA9-8BDB-52A942EDB209}" type="pres">
      <dgm:prSet presAssocID="{FAF7F486-AA1E-4D06-9D0A-9F1A81A2B20B}" presName="root2" presStyleCnt="0"/>
      <dgm:spPr/>
    </dgm:pt>
    <dgm:pt modelId="{E640F78E-BB8F-4AED-AEE7-C3893DE0942B}" type="pres">
      <dgm:prSet presAssocID="{FAF7F486-AA1E-4D06-9D0A-9F1A81A2B20B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3570268-9F1D-438F-88F1-37FA62B5A49E}" type="pres">
      <dgm:prSet presAssocID="{FAF7F486-AA1E-4D06-9D0A-9F1A81A2B20B}" presName="level3hierChild" presStyleCnt="0"/>
      <dgm:spPr/>
    </dgm:pt>
    <dgm:pt modelId="{DBCACEB2-9288-4033-B0D9-A186B66529DD}" type="pres">
      <dgm:prSet presAssocID="{7A698299-1092-4C5B-94FE-C31395922447}" presName="conn2-1" presStyleLbl="parChTrans1D4" presStyleIdx="2" presStyleCnt="18"/>
      <dgm:spPr/>
      <dgm:t>
        <a:bodyPr/>
        <a:lstStyle/>
        <a:p>
          <a:endParaRPr lang="tr-TR"/>
        </a:p>
      </dgm:t>
    </dgm:pt>
    <dgm:pt modelId="{84939533-91B2-468E-8BA6-3B19FF6A66C6}" type="pres">
      <dgm:prSet presAssocID="{7A698299-1092-4C5B-94FE-C31395922447}" presName="connTx" presStyleLbl="parChTrans1D4" presStyleIdx="2" presStyleCnt="18"/>
      <dgm:spPr/>
      <dgm:t>
        <a:bodyPr/>
        <a:lstStyle/>
        <a:p>
          <a:endParaRPr lang="tr-TR"/>
        </a:p>
      </dgm:t>
    </dgm:pt>
    <dgm:pt modelId="{8A8ED100-D6B7-4B92-B1B5-E64C293BC208}" type="pres">
      <dgm:prSet presAssocID="{C80CC209-F614-499B-B41F-B08D2A50AB80}" presName="root2" presStyleCnt="0"/>
      <dgm:spPr/>
    </dgm:pt>
    <dgm:pt modelId="{DA908812-31D9-47F5-B101-47EDB1D14000}" type="pres">
      <dgm:prSet presAssocID="{C80CC209-F614-499B-B41F-B08D2A50AB80}" presName="LevelTwoTextNode" presStyleLbl="node4" presStyleIdx="2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C107631-1A07-48A0-9551-222B40B0A19E}" type="pres">
      <dgm:prSet presAssocID="{C80CC209-F614-499B-B41F-B08D2A50AB80}" presName="level3hierChild" presStyleCnt="0"/>
      <dgm:spPr/>
    </dgm:pt>
    <dgm:pt modelId="{14EF6F04-5AB1-4376-B139-9A6BBE7332F2}" type="pres">
      <dgm:prSet presAssocID="{BBC9661C-E1AD-45B7-A928-80D79CCB01D7}" presName="conn2-1" presStyleLbl="parChTrans1D4" presStyleIdx="3" presStyleCnt="18"/>
      <dgm:spPr/>
      <dgm:t>
        <a:bodyPr/>
        <a:lstStyle/>
        <a:p>
          <a:endParaRPr lang="tr-TR"/>
        </a:p>
      </dgm:t>
    </dgm:pt>
    <dgm:pt modelId="{22B67750-2BDF-459F-BAC1-47710CEF84D1}" type="pres">
      <dgm:prSet presAssocID="{BBC9661C-E1AD-45B7-A928-80D79CCB01D7}" presName="connTx" presStyleLbl="parChTrans1D4" presStyleIdx="3" presStyleCnt="18"/>
      <dgm:spPr/>
      <dgm:t>
        <a:bodyPr/>
        <a:lstStyle/>
        <a:p>
          <a:endParaRPr lang="tr-TR"/>
        </a:p>
      </dgm:t>
    </dgm:pt>
    <dgm:pt modelId="{4AABBE0F-C0DD-45B4-9DDE-7064C4D20CBE}" type="pres">
      <dgm:prSet presAssocID="{E3AD656C-06E8-4638-92FF-3D8BB50B5685}" presName="root2" presStyleCnt="0"/>
      <dgm:spPr/>
    </dgm:pt>
    <dgm:pt modelId="{55D769E8-27FE-48EE-A519-0491594377C4}" type="pres">
      <dgm:prSet presAssocID="{E3AD656C-06E8-4638-92FF-3D8BB50B5685}" presName="LevelTwoTextNode" presStyleLbl="node4" presStyleIdx="3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5C5AED-110A-4F47-B4AB-89170B82C9CB}" type="pres">
      <dgm:prSet presAssocID="{E3AD656C-06E8-4638-92FF-3D8BB50B5685}" presName="level3hierChild" presStyleCnt="0"/>
      <dgm:spPr/>
    </dgm:pt>
    <dgm:pt modelId="{FB653AC3-B2FB-4194-AB3C-41B149FE29EE}" type="pres">
      <dgm:prSet presAssocID="{73918B3F-331B-4C8C-943E-F7204B871ED1}" presName="conn2-1" presStyleLbl="parChTrans1D4" presStyleIdx="4" presStyleCnt="18"/>
      <dgm:spPr/>
      <dgm:t>
        <a:bodyPr/>
        <a:lstStyle/>
        <a:p>
          <a:endParaRPr lang="tr-TR"/>
        </a:p>
      </dgm:t>
    </dgm:pt>
    <dgm:pt modelId="{5A4DC9BF-A1AD-4B68-9F0F-C815147D6B8B}" type="pres">
      <dgm:prSet presAssocID="{73918B3F-331B-4C8C-943E-F7204B871ED1}" presName="connTx" presStyleLbl="parChTrans1D4" presStyleIdx="4" presStyleCnt="18"/>
      <dgm:spPr/>
      <dgm:t>
        <a:bodyPr/>
        <a:lstStyle/>
        <a:p>
          <a:endParaRPr lang="tr-TR"/>
        </a:p>
      </dgm:t>
    </dgm:pt>
    <dgm:pt modelId="{1D933838-A035-4AF7-A23D-0C67AFA66E91}" type="pres">
      <dgm:prSet presAssocID="{0DAE49C7-8249-4D0C-952D-14AD5576AAA9}" presName="root2" presStyleCnt="0"/>
      <dgm:spPr/>
    </dgm:pt>
    <dgm:pt modelId="{B82E7A7E-A96E-4D6B-987E-41AD2B500168}" type="pres">
      <dgm:prSet presAssocID="{0DAE49C7-8249-4D0C-952D-14AD5576AAA9}" presName="LevelTwoTextNode" presStyleLbl="node4" presStyleIdx="4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4F26866-ADDC-4A3A-A6B2-95747E019153}" type="pres">
      <dgm:prSet presAssocID="{0DAE49C7-8249-4D0C-952D-14AD5576AAA9}" presName="level3hierChild" presStyleCnt="0"/>
      <dgm:spPr/>
    </dgm:pt>
    <dgm:pt modelId="{DD96D734-DDD5-49AC-9059-96E0D1D28112}" type="pres">
      <dgm:prSet presAssocID="{339F335D-B126-40FF-8DF5-D5909F538FC7}" presName="conn2-1" presStyleLbl="parChTrans1D4" presStyleIdx="5" presStyleCnt="18"/>
      <dgm:spPr/>
      <dgm:t>
        <a:bodyPr/>
        <a:lstStyle/>
        <a:p>
          <a:endParaRPr lang="tr-TR"/>
        </a:p>
      </dgm:t>
    </dgm:pt>
    <dgm:pt modelId="{B7A03A8C-8CF1-4DF7-BD2B-A7129BB95149}" type="pres">
      <dgm:prSet presAssocID="{339F335D-B126-40FF-8DF5-D5909F538FC7}" presName="connTx" presStyleLbl="parChTrans1D4" presStyleIdx="5" presStyleCnt="18"/>
      <dgm:spPr/>
      <dgm:t>
        <a:bodyPr/>
        <a:lstStyle/>
        <a:p>
          <a:endParaRPr lang="tr-TR"/>
        </a:p>
      </dgm:t>
    </dgm:pt>
    <dgm:pt modelId="{EB653928-1585-4E05-8723-E9B060FC14A6}" type="pres">
      <dgm:prSet presAssocID="{F8C4F940-CF68-4C62-AC42-E5A2A3CB24C4}" presName="root2" presStyleCnt="0"/>
      <dgm:spPr/>
    </dgm:pt>
    <dgm:pt modelId="{0DDD675F-D98B-4658-AB70-A474A97715AE}" type="pres">
      <dgm:prSet presAssocID="{F8C4F940-CF68-4C62-AC42-E5A2A3CB24C4}" presName="LevelTwoTextNode" presStyleLbl="node4" presStyleIdx="5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E7DC874-C225-47B3-BC34-FDCC2D82EA10}" type="pres">
      <dgm:prSet presAssocID="{F8C4F940-CF68-4C62-AC42-E5A2A3CB24C4}" presName="level3hierChild" presStyleCnt="0"/>
      <dgm:spPr/>
    </dgm:pt>
    <dgm:pt modelId="{74F6DBB3-FCE1-41EA-98CD-1E9A21713F52}" type="pres">
      <dgm:prSet presAssocID="{B59DE9B1-4FF1-40ED-87DA-DACB3DA5A131}" presName="conn2-1" presStyleLbl="parChTrans1D3" presStyleIdx="3" presStyleCnt="6"/>
      <dgm:spPr/>
      <dgm:t>
        <a:bodyPr/>
        <a:lstStyle/>
        <a:p>
          <a:endParaRPr lang="tr-TR"/>
        </a:p>
      </dgm:t>
    </dgm:pt>
    <dgm:pt modelId="{16D1AE73-ECF8-4F9E-B5F8-D43E59FFEF84}" type="pres">
      <dgm:prSet presAssocID="{B59DE9B1-4FF1-40ED-87DA-DACB3DA5A131}" presName="connTx" presStyleLbl="parChTrans1D3" presStyleIdx="3" presStyleCnt="6"/>
      <dgm:spPr/>
      <dgm:t>
        <a:bodyPr/>
        <a:lstStyle/>
        <a:p>
          <a:endParaRPr lang="tr-TR"/>
        </a:p>
      </dgm:t>
    </dgm:pt>
    <dgm:pt modelId="{1963245D-66ED-4DB9-9B9B-50856B0C1160}" type="pres">
      <dgm:prSet presAssocID="{1AEED02A-B454-4298-BE20-654953801B65}" presName="root2" presStyleCnt="0"/>
      <dgm:spPr/>
    </dgm:pt>
    <dgm:pt modelId="{68951DE7-63CF-46EC-98FE-3C4F14CB4179}" type="pres">
      <dgm:prSet presAssocID="{1AEED02A-B454-4298-BE20-654953801B65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AA07127-4D74-4604-9236-A7D06168E10A}" type="pres">
      <dgm:prSet presAssocID="{1AEED02A-B454-4298-BE20-654953801B65}" presName="level3hierChild" presStyleCnt="0"/>
      <dgm:spPr/>
    </dgm:pt>
    <dgm:pt modelId="{649EBE50-E5D7-44CC-8405-1EF04A95206C}" type="pres">
      <dgm:prSet presAssocID="{303ACAD2-A477-4666-92CA-69450F5C4BAF}" presName="conn2-1" presStyleLbl="parChTrans1D4" presStyleIdx="6" presStyleCnt="18"/>
      <dgm:spPr/>
      <dgm:t>
        <a:bodyPr/>
        <a:lstStyle/>
        <a:p>
          <a:endParaRPr lang="tr-TR"/>
        </a:p>
      </dgm:t>
    </dgm:pt>
    <dgm:pt modelId="{AA9CCBE1-0B10-4122-8367-37B37B3299E6}" type="pres">
      <dgm:prSet presAssocID="{303ACAD2-A477-4666-92CA-69450F5C4BAF}" presName="connTx" presStyleLbl="parChTrans1D4" presStyleIdx="6" presStyleCnt="18"/>
      <dgm:spPr/>
      <dgm:t>
        <a:bodyPr/>
        <a:lstStyle/>
        <a:p>
          <a:endParaRPr lang="tr-TR"/>
        </a:p>
      </dgm:t>
    </dgm:pt>
    <dgm:pt modelId="{5C4485FF-CBF6-4D40-807C-BF2150965CDC}" type="pres">
      <dgm:prSet presAssocID="{0A234BBE-01E2-49E1-9F5E-B85E611B7B43}" presName="root2" presStyleCnt="0"/>
      <dgm:spPr/>
    </dgm:pt>
    <dgm:pt modelId="{D39B3848-553B-4C3E-80AE-467408BF3E67}" type="pres">
      <dgm:prSet presAssocID="{0A234BBE-01E2-49E1-9F5E-B85E611B7B43}" presName="LevelTwoTextNode" presStyleLbl="node4" presStyleIdx="6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A95D531-2430-40F7-9AEF-42A9200B7585}" type="pres">
      <dgm:prSet presAssocID="{0A234BBE-01E2-49E1-9F5E-B85E611B7B43}" presName="level3hierChild" presStyleCnt="0"/>
      <dgm:spPr/>
    </dgm:pt>
    <dgm:pt modelId="{221FC6E2-36AC-494E-89EA-33B27BE286AF}" type="pres">
      <dgm:prSet presAssocID="{8A0A211D-44D3-4CB6-BCBE-37E3EE5D89B6}" presName="conn2-1" presStyleLbl="parChTrans1D4" presStyleIdx="7" presStyleCnt="18"/>
      <dgm:spPr/>
      <dgm:t>
        <a:bodyPr/>
        <a:lstStyle/>
        <a:p>
          <a:endParaRPr lang="tr-TR"/>
        </a:p>
      </dgm:t>
    </dgm:pt>
    <dgm:pt modelId="{5127BCD7-82FA-4196-8EE8-759F1E488306}" type="pres">
      <dgm:prSet presAssocID="{8A0A211D-44D3-4CB6-BCBE-37E3EE5D89B6}" presName="connTx" presStyleLbl="parChTrans1D4" presStyleIdx="7" presStyleCnt="18"/>
      <dgm:spPr/>
      <dgm:t>
        <a:bodyPr/>
        <a:lstStyle/>
        <a:p>
          <a:endParaRPr lang="tr-TR"/>
        </a:p>
      </dgm:t>
    </dgm:pt>
    <dgm:pt modelId="{597EEBDE-7C87-4E61-87AF-9894B57496C0}" type="pres">
      <dgm:prSet presAssocID="{44400A1B-1472-460F-9218-7D78E8ECC1DC}" presName="root2" presStyleCnt="0"/>
      <dgm:spPr/>
    </dgm:pt>
    <dgm:pt modelId="{B5BC89E5-FACC-4B5F-ACB0-656D57BC0409}" type="pres">
      <dgm:prSet presAssocID="{44400A1B-1472-460F-9218-7D78E8ECC1DC}" presName="LevelTwoTextNode" presStyleLbl="node4" presStyleIdx="7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4F319F3-AB67-4868-9866-019874B71D0F}" type="pres">
      <dgm:prSet presAssocID="{44400A1B-1472-460F-9218-7D78E8ECC1DC}" presName="level3hierChild" presStyleCnt="0"/>
      <dgm:spPr/>
    </dgm:pt>
    <dgm:pt modelId="{4851A695-822F-461F-BBAC-D589CF2D74C8}" type="pres">
      <dgm:prSet presAssocID="{6CD4C5E2-0DC0-4D01-B110-3555242F5EE6}" presName="conn2-1" presStyleLbl="parChTrans1D4" presStyleIdx="8" presStyleCnt="18"/>
      <dgm:spPr/>
      <dgm:t>
        <a:bodyPr/>
        <a:lstStyle/>
        <a:p>
          <a:endParaRPr lang="tr-TR"/>
        </a:p>
      </dgm:t>
    </dgm:pt>
    <dgm:pt modelId="{402753A1-F09E-4FAE-868D-ABD71774E946}" type="pres">
      <dgm:prSet presAssocID="{6CD4C5E2-0DC0-4D01-B110-3555242F5EE6}" presName="connTx" presStyleLbl="parChTrans1D4" presStyleIdx="8" presStyleCnt="18"/>
      <dgm:spPr/>
      <dgm:t>
        <a:bodyPr/>
        <a:lstStyle/>
        <a:p>
          <a:endParaRPr lang="tr-TR"/>
        </a:p>
      </dgm:t>
    </dgm:pt>
    <dgm:pt modelId="{167A9086-3CED-4946-925C-7736EA34E76A}" type="pres">
      <dgm:prSet presAssocID="{22CB319F-9FA9-4735-8062-F96C969C382E}" presName="root2" presStyleCnt="0"/>
      <dgm:spPr/>
    </dgm:pt>
    <dgm:pt modelId="{C503A072-30B9-4903-8BB8-BBB59286E401}" type="pres">
      <dgm:prSet presAssocID="{22CB319F-9FA9-4735-8062-F96C969C382E}" presName="LevelTwoTextNode" presStyleLbl="node4" presStyleIdx="8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69CE403-2637-4BD5-9266-8C5C13887933}" type="pres">
      <dgm:prSet presAssocID="{22CB319F-9FA9-4735-8062-F96C969C382E}" presName="level3hierChild" presStyleCnt="0"/>
      <dgm:spPr/>
    </dgm:pt>
    <dgm:pt modelId="{821BF3EF-0394-4A53-98D1-865510E35FEA}" type="pres">
      <dgm:prSet presAssocID="{94F4F351-4B51-4746-B73B-7CC294E58A68}" presName="conn2-1" presStyleLbl="parChTrans1D4" presStyleIdx="9" presStyleCnt="18"/>
      <dgm:spPr/>
      <dgm:t>
        <a:bodyPr/>
        <a:lstStyle/>
        <a:p>
          <a:endParaRPr lang="tr-TR"/>
        </a:p>
      </dgm:t>
    </dgm:pt>
    <dgm:pt modelId="{963AA074-2F6A-431C-99DD-50B5C9D3D77C}" type="pres">
      <dgm:prSet presAssocID="{94F4F351-4B51-4746-B73B-7CC294E58A68}" presName="connTx" presStyleLbl="parChTrans1D4" presStyleIdx="9" presStyleCnt="18"/>
      <dgm:spPr/>
      <dgm:t>
        <a:bodyPr/>
        <a:lstStyle/>
        <a:p>
          <a:endParaRPr lang="tr-TR"/>
        </a:p>
      </dgm:t>
    </dgm:pt>
    <dgm:pt modelId="{B23B4773-6CC7-4CBE-A653-31CF4A897751}" type="pres">
      <dgm:prSet presAssocID="{3FFF2BCF-6A64-463F-A40C-59A3AA71873A}" presName="root2" presStyleCnt="0"/>
      <dgm:spPr/>
    </dgm:pt>
    <dgm:pt modelId="{C052810B-3FBD-4E12-965A-1AD241761426}" type="pres">
      <dgm:prSet presAssocID="{3FFF2BCF-6A64-463F-A40C-59A3AA71873A}" presName="LevelTwoTextNode" presStyleLbl="node4" presStyleIdx="9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99E6169-3003-477C-84C1-0E93BE462286}" type="pres">
      <dgm:prSet presAssocID="{3FFF2BCF-6A64-463F-A40C-59A3AA71873A}" presName="level3hierChild" presStyleCnt="0"/>
      <dgm:spPr/>
    </dgm:pt>
    <dgm:pt modelId="{1B922000-20D1-4928-9CA0-BF35DE34451B}" type="pres">
      <dgm:prSet presAssocID="{87ED78C8-1B65-4719-B6CA-8EE02E2B76D5}" presName="conn2-1" presStyleLbl="parChTrans1D2" presStyleIdx="2" presStyleCnt="3"/>
      <dgm:spPr/>
      <dgm:t>
        <a:bodyPr/>
        <a:lstStyle/>
        <a:p>
          <a:endParaRPr lang="tr-TR"/>
        </a:p>
      </dgm:t>
    </dgm:pt>
    <dgm:pt modelId="{897A993D-BEE0-4993-ABCC-3E7AD7B741E3}" type="pres">
      <dgm:prSet presAssocID="{87ED78C8-1B65-4719-B6CA-8EE02E2B76D5}" presName="connTx" presStyleLbl="parChTrans1D2" presStyleIdx="2" presStyleCnt="3"/>
      <dgm:spPr/>
      <dgm:t>
        <a:bodyPr/>
        <a:lstStyle/>
        <a:p>
          <a:endParaRPr lang="tr-TR"/>
        </a:p>
      </dgm:t>
    </dgm:pt>
    <dgm:pt modelId="{C8C938B7-9622-4A26-8595-B50FE7FA5296}" type="pres">
      <dgm:prSet presAssocID="{BF3DC61E-692D-4BE9-98A8-B8B0373561AE}" presName="root2" presStyleCnt="0"/>
      <dgm:spPr/>
    </dgm:pt>
    <dgm:pt modelId="{FE35ABFB-936E-4656-B5B9-C91AAA6B4CD5}" type="pres">
      <dgm:prSet presAssocID="{BF3DC61E-692D-4BE9-98A8-B8B0373561A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CA45889-C98F-4840-A38D-E824D6FB75D4}" type="pres">
      <dgm:prSet presAssocID="{BF3DC61E-692D-4BE9-98A8-B8B0373561AE}" presName="level3hierChild" presStyleCnt="0"/>
      <dgm:spPr/>
    </dgm:pt>
    <dgm:pt modelId="{C62092D3-146A-4763-8E38-CB510C841D33}" type="pres">
      <dgm:prSet presAssocID="{289E433B-F97D-41E1-9EB6-7AEC6938005A}" presName="conn2-1" presStyleLbl="parChTrans1D3" presStyleIdx="4" presStyleCnt="6"/>
      <dgm:spPr/>
      <dgm:t>
        <a:bodyPr/>
        <a:lstStyle/>
        <a:p>
          <a:endParaRPr lang="tr-TR"/>
        </a:p>
      </dgm:t>
    </dgm:pt>
    <dgm:pt modelId="{E13B18E6-0F03-479D-9246-33A765C7C57A}" type="pres">
      <dgm:prSet presAssocID="{289E433B-F97D-41E1-9EB6-7AEC6938005A}" presName="connTx" presStyleLbl="parChTrans1D3" presStyleIdx="4" presStyleCnt="6"/>
      <dgm:spPr/>
      <dgm:t>
        <a:bodyPr/>
        <a:lstStyle/>
        <a:p>
          <a:endParaRPr lang="tr-TR"/>
        </a:p>
      </dgm:t>
    </dgm:pt>
    <dgm:pt modelId="{0DF29CEF-AFE0-4F72-8257-A07E7E77DCBB}" type="pres">
      <dgm:prSet presAssocID="{E78818A9-5176-4FCB-92D4-CB6EF875F088}" presName="root2" presStyleCnt="0"/>
      <dgm:spPr/>
    </dgm:pt>
    <dgm:pt modelId="{128F43C1-FCF6-4E34-88D1-2FFDB740B8B5}" type="pres">
      <dgm:prSet presAssocID="{E78818A9-5176-4FCB-92D4-CB6EF875F088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7E8FE9C-E590-4E7F-88B0-BD12E58FEE0A}" type="pres">
      <dgm:prSet presAssocID="{E78818A9-5176-4FCB-92D4-CB6EF875F088}" presName="level3hierChild" presStyleCnt="0"/>
      <dgm:spPr/>
    </dgm:pt>
    <dgm:pt modelId="{55DC0547-D819-4EB9-AC0C-F35FF8473861}" type="pres">
      <dgm:prSet presAssocID="{4EFA2700-E7CE-48B5-A143-6AA46058DF15}" presName="conn2-1" presStyleLbl="parChTrans1D4" presStyleIdx="10" presStyleCnt="18"/>
      <dgm:spPr/>
      <dgm:t>
        <a:bodyPr/>
        <a:lstStyle/>
        <a:p>
          <a:endParaRPr lang="tr-TR"/>
        </a:p>
      </dgm:t>
    </dgm:pt>
    <dgm:pt modelId="{6BCDF245-9A12-4099-B435-CE0645FBD691}" type="pres">
      <dgm:prSet presAssocID="{4EFA2700-E7CE-48B5-A143-6AA46058DF15}" presName="connTx" presStyleLbl="parChTrans1D4" presStyleIdx="10" presStyleCnt="18"/>
      <dgm:spPr/>
      <dgm:t>
        <a:bodyPr/>
        <a:lstStyle/>
        <a:p>
          <a:endParaRPr lang="tr-TR"/>
        </a:p>
      </dgm:t>
    </dgm:pt>
    <dgm:pt modelId="{7CA60B75-D6EC-42E6-BA47-7D07B8555B53}" type="pres">
      <dgm:prSet presAssocID="{05343EAC-3C79-4670-8B34-A6F88318F03B}" presName="root2" presStyleCnt="0"/>
      <dgm:spPr/>
    </dgm:pt>
    <dgm:pt modelId="{7205F4DE-7214-4694-8680-C67F3A366AB0}" type="pres">
      <dgm:prSet presAssocID="{05343EAC-3C79-4670-8B34-A6F88318F03B}" presName="LevelTwoTextNode" presStyleLbl="node4" presStyleIdx="10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80A22B7-5787-4575-9776-92979C9574A3}" type="pres">
      <dgm:prSet presAssocID="{05343EAC-3C79-4670-8B34-A6F88318F03B}" presName="level3hierChild" presStyleCnt="0"/>
      <dgm:spPr/>
    </dgm:pt>
    <dgm:pt modelId="{EEA97597-426C-48B5-9842-0514C4DEEEE2}" type="pres">
      <dgm:prSet presAssocID="{1DF80CB1-6D9B-423C-B173-9F02A7E1BA03}" presName="conn2-1" presStyleLbl="parChTrans1D4" presStyleIdx="11" presStyleCnt="18"/>
      <dgm:spPr/>
      <dgm:t>
        <a:bodyPr/>
        <a:lstStyle/>
        <a:p>
          <a:endParaRPr lang="tr-TR"/>
        </a:p>
      </dgm:t>
    </dgm:pt>
    <dgm:pt modelId="{727E5C8C-FAD8-4D34-8B0F-59B84B3E3D7B}" type="pres">
      <dgm:prSet presAssocID="{1DF80CB1-6D9B-423C-B173-9F02A7E1BA03}" presName="connTx" presStyleLbl="parChTrans1D4" presStyleIdx="11" presStyleCnt="18"/>
      <dgm:spPr/>
      <dgm:t>
        <a:bodyPr/>
        <a:lstStyle/>
        <a:p>
          <a:endParaRPr lang="tr-TR"/>
        </a:p>
      </dgm:t>
    </dgm:pt>
    <dgm:pt modelId="{B892B6A7-CEBD-49E5-ADC6-08617D01CD90}" type="pres">
      <dgm:prSet presAssocID="{07F310CF-B0A7-4CDA-A2B2-404219F3599F}" presName="root2" presStyleCnt="0"/>
      <dgm:spPr/>
    </dgm:pt>
    <dgm:pt modelId="{B037F448-CB29-4C61-8928-8CA8CAC97386}" type="pres">
      <dgm:prSet presAssocID="{07F310CF-B0A7-4CDA-A2B2-404219F3599F}" presName="LevelTwoTextNode" presStyleLbl="node4" presStyleIdx="11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6A59FED-78F4-4812-9BB8-E58D1296B1F9}" type="pres">
      <dgm:prSet presAssocID="{07F310CF-B0A7-4CDA-A2B2-404219F3599F}" presName="level3hierChild" presStyleCnt="0"/>
      <dgm:spPr/>
    </dgm:pt>
    <dgm:pt modelId="{1A80FF5B-D53E-4EF5-8107-ACC3DAFE97EB}" type="pres">
      <dgm:prSet presAssocID="{1FE157F6-5382-45AD-9C23-9B7B84B9ADD3}" presName="conn2-1" presStyleLbl="parChTrans1D4" presStyleIdx="12" presStyleCnt="18"/>
      <dgm:spPr/>
      <dgm:t>
        <a:bodyPr/>
        <a:lstStyle/>
        <a:p>
          <a:endParaRPr lang="tr-TR"/>
        </a:p>
      </dgm:t>
    </dgm:pt>
    <dgm:pt modelId="{6897847F-1F81-4F82-9C27-7E32ACFA35FA}" type="pres">
      <dgm:prSet presAssocID="{1FE157F6-5382-45AD-9C23-9B7B84B9ADD3}" presName="connTx" presStyleLbl="parChTrans1D4" presStyleIdx="12" presStyleCnt="18"/>
      <dgm:spPr/>
      <dgm:t>
        <a:bodyPr/>
        <a:lstStyle/>
        <a:p>
          <a:endParaRPr lang="tr-TR"/>
        </a:p>
      </dgm:t>
    </dgm:pt>
    <dgm:pt modelId="{73635700-076B-4C6A-98F6-D8517647C8BA}" type="pres">
      <dgm:prSet presAssocID="{C6B4E9B3-6C5E-4574-B610-9542B41261BC}" presName="root2" presStyleCnt="0"/>
      <dgm:spPr/>
    </dgm:pt>
    <dgm:pt modelId="{71A454E8-C86F-4FDC-AC93-48CD2DF36D60}" type="pres">
      <dgm:prSet presAssocID="{C6B4E9B3-6C5E-4574-B610-9542B41261BC}" presName="LevelTwoTextNode" presStyleLbl="node4" presStyleIdx="12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4B2B01-8709-47D0-B8CA-B7CFB11C8299}" type="pres">
      <dgm:prSet presAssocID="{C6B4E9B3-6C5E-4574-B610-9542B41261BC}" presName="level3hierChild" presStyleCnt="0"/>
      <dgm:spPr/>
    </dgm:pt>
    <dgm:pt modelId="{04392A32-7C85-4917-A511-7A07500D9327}" type="pres">
      <dgm:prSet presAssocID="{44D25CE8-AA4A-4797-9BA8-A2F79D432C0D}" presName="conn2-1" presStyleLbl="parChTrans1D4" presStyleIdx="13" presStyleCnt="18"/>
      <dgm:spPr/>
      <dgm:t>
        <a:bodyPr/>
        <a:lstStyle/>
        <a:p>
          <a:endParaRPr lang="tr-TR"/>
        </a:p>
      </dgm:t>
    </dgm:pt>
    <dgm:pt modelId="{96CC9936-5F32-4148-81E5-065298D7056B}" type="pres">
      <dgm:prSet presAssocID="{44D25CE8-AA4A-4797-9BA8-A2F79D432C0D}" presName="connTx" presStyleLbl="parChTrans1D4" presStyleIdx="13" presStyleCnt="18"/>
      <dgm:spPr/>
      <dgm:t>
        <a:bodyPr/>
        <a:lstStyle/>
        <a:p>
          <a:endParaRPr lang="tr-TR"/>
        </a:p>
      </dgm:t>
    </dgm:pt>
    <dgm:pt modelId="{0741DB40-4789-45B8-B096-ADCD4335C0F0}" type="pres">
      <dgm:prSet presAssocID="{04188BA0-F6CB-4763-8AEC-A3B9703D65FF}" presName="root2" presStyleCnt="0"/>
      <dgm:spPr/>
    </dgm:pt>
    <dgm:pt modelId="{F1AA39E5-72A6-48C8-B512-10FC9FE181FD}" type="pres">
      <dgm:prSet presAssocID="{04188BA0-F6CB-4763-8AEC-A3B9703D65FF}" presName="LevelTwoTextNode" presStyleLbl="node4" presStyleIdx="13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D30C574-1EBB-47DF-894A-89CAA0099526}" type="pres">
      <dgm:prSet presAssocID="{04188BA0-F6CB-4763-8AEC-A3B9703D65FF}" presName="level3hierChild" presStyleCnt="0"/>
      <dgm:spPr/>
    </dgm:pt>
    <dgm:pt modelId="{57F64030-9729-40D4-8B71-9008E8AE8327}" type="pres">
      <dgm:prSet presAssocID="{7FBD9836-D628-4460-94C0-59BD3CE95992}" presName="conn2-1" presStyleLbl="parChTrans1D3" presStyleIdx="5" presStyleCnt="6"/>
      <dgm:spPr/>
      <dgm:t>
        <a:bodyPr/>
        <a:lstStyle/>
        <a:p>
          <a:endParaRPr lang="tr-TR"/>
        </a:p>
      </dgm:t>
    </dgm:pt>
    <dgm:pt modelId="{36601E5C-12DB-43A2-9419-CD6382E04798}" type="pres">
      <dgm:prSet presAssocID="{7FBD9836-D628-4460-94C0-59BD3CE95992}" presName="connTx" presStyleLbl="parChTrans1D3" presStyleIdx="5" presStyleCnt="6"/>
      <dgm:spPr/>
      <dgm:t>
        <a:bodyPr/>
        <a:lstStyle/>
        <a:p>
          <a:endParaRPr lang="tr-TR"/>
        </a:p>
      </dgm:t>
    </dgm:pt>
    <dgm:pt modelId="{C50C4152-9872-4242-A945-9BCD9A09F12B}" type="pres">
      <dgm:prSet presAssocID="{31E31EB0-30AA-42A2-86B3-EFC78EBC6ABD}" presName="root2" presStyleCnt="0"/>
      <dgm:spPr/>
    </dgm:pt>
    <dgm:pt modelId="{A27849FD-3628-4D34-919B-64E12C08113B}" type="pres">
      <dgm:prSet presAssocID="{31E31EB0-30AA-42A2-86B3-EFC78EBC6ABD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65C4545-2BA8-430E-A963-0E7D8CDEF4EA}" type="pres">
      <dgm:prSet presAssocID="{31E31EB0-30AA-42A2-86B3-EFC78EBC6ABD}" presName="level3hierChild" presStyleCnt="0"/>
      <dgm:spPr/>
    </dgm:pt>
    <dgm:pt modelId="{D1809FE7-69B3-423D-AA8B-6B8315716BF9}" type="pres">
      <dgm:prSet presAssocID="{053599A5-13D3-4DE3-811E-278571922D14}" presName="conn2-1" presStyleLbl="parChTrans1D4" presStyleIdx="14" presStyleCnt="18"/>
      <dgm:spPr/>
      <dgm:t>
        <a:bodyPr/>
        <a:lstStyle/>
        <a:p>
          <a:endParaRPr lang="tr-TR"/>
        </a:p>
      </dgm:t>
    </dgm:pt>
    <dgm:pt modelId="{52FF6ACE-D73F-4A84-88F6-92ACADE6D8E7}" type="pres">
      <dgm:prSet presAssocID="{053599A5-13D3-4DE3-811E-278571922D14}" presName="connTx" presStyleLbl="parChTrans1D4" presStyleIdx="14" presStyleCnt="18"/>
      <dgm:spPr/>
      <dgm:t>
        <a:bodyPr/>
        <a:lstStyle/>
        <a:p>
          <a:endParaRPr lang="tr-TR"/>
        </a:p>
      </dgm:t>
    </dgm:pt>
    <dgm:pt modelId="{5DCB55BF-A742-4AF7-9E8C-331E5F1D9F3D}" type="pres">
      <dgm:prSet presAssocID="{614B3AFD-A4EF-40D7-9A8C-CDA48A51BAD1}" presName="root2" presStyleCnt="0"/>
      <dgm:spPr/>
    </dgm:pt>
    <dgm:pt modelId="{E758768A-BB10-4C6A-B647-7F4BF24463DA}" type="pres">
      <dgm:prSet presAssocID="{614B3AFD-A4EF-40D7-9A8C-CDA48A51BAD1}" presName="LevelTwoTextNode" presStyleLbl="node4" presStyleIdx="14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3842678-C217-4F59-9DB1-8ED68C4976E4}" type="pres">
      <dgm:prSet presAssocID="{614B3AFD-A4EF-40D7-9A8C-CDA48A51BAD1}" presName="level3hierChild" presStyleCnt="0"/>
      <dgm:spPr/>
    </dgm:pt>
    <dgm:pt modelId="{4CC380B7-4255-42F1-9ECC-149CEE525A46}" type="pres">
      <dgm:prSet presAssocID="{EAE7E1BF-68C0-4ECC-A542-9E5BA5AEB540}" presName="conn2-1" presStyleLbl="parChTrans1D4" presStyleIdx="15" presStyleCnt="18"/>
      <dgm:spPr/>
      <dgm:t>
        <a:bodyPr/>
        <a:lstStyle/>
        <a:p>
          <a:endParaRPr lang="tr-TR"/>
        </a:p>
      </dgm:t>
    </dgm:pt>
    <dgm:pt modelId="{C2289E4D-CEA9-4156-9DA4-99F0428C2CF6}" type="pres">
      <dgm:prSet presAssocID="{EAE7E1BF-68C0-4ECC-A542-9E5BA5AEB540}" presName="connTx" presStyleLbl="parChTrans1D4" presStyleIdx="15" presStyleCnt="18"/>
      <dgm:spPr/>
      <dgm:t>
        <a:bodyPr/>
        <a:lstStyle/>
        <a:p>
          <a:endParaRPr lang="tr-TR"/>
        </a:p>
      </dgm:t>
    </dgm:pt>
    <dgm:pt modelId="{D28E2181-F4F0-457A-8E1A-9B8A66BBA0E4}" type="pres">
      <dgm:prSet presAssocID="{7CE0B5FC-E043-49A1-B5B4-30E86BAC9BD6}" presName="root2" presStyleCnt="0"/>
      <dgm:spPr/>
    </dgm:pt>
    <dgm:pt modelId="{4291F8AC-4781-4A16-B45C-E8A1B1D50858}" type="pres">
      <dgm:prSet presAssocID="{7CE0B5FC-E043-49A1-B5B4-30E86BAC9BD6}" presName="LevelTwoTextNode" presStyleLbl="node4" presStyleIdx="15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9DBA85C-B622-4C3C-9A97-97B4BD1A4CA7}" type="pres">
      <dgm:prSet presAssocID="{7CE0B5FC-E043-49A1-B5B4-30E86BAC9BD6}" presName="level3hierChild" presStyleCnt="0"/>
      <dgm:spPr/>
    </dgm:pt>
    <dgm:pt modelId="{7EF6BE21-C85D-450A-BCAE-03117F91C860}" type="pres">
      <dgm:prSet presAssocID="{2003BAFA-CF0A-4319-BA7F-8B38D1011E9B}" presName="conn2-1" presStyleLbl="parChTrans1D4" presStyleIdx="16" presStyleCnt="18"/>
      <dgm:spPr/>
      <dgm:t>
        <a:bodyPr/>
        <a:lstStyle/>
        <a:p>
          <a:endParaRPr lang="tr-TR"/>
        </a:p>
      </dgm:t>
    </dgm:pt>
    <dgm:pt modelId="{3D7D41B9-4D81-4A3D-8974-543C6606996F}" type="pres">
      <dgm:prSet presAssocID="{2003BAFA-CF0A-4319-BA7F-8B38D1011E9B}" presName="connTx" presStyleLbl="parChTrans1D4" presStyleIdx="16" presStyleCnt="18"/>
      <dgm:spPr/>
      <dgm:t>
        <a:bodyPr/>
        <a:lstStyle/>
        <a:p>
          <a:endParaRPr lang="tr-TR"/>
        </a:p>
      </dgm:t>
    </dgm:pt>
    <dgm:pt modelId="{1D7A6212-5806-4F29-B7ED-01FA372C0986}" type="pres">
      <dgm:prSet presAssocID="{461C890F-DE54-4AC9-96D8-030E0D3E23FB}" presName="root2" presStyleCnt="0"/>
      <dgm:spPr/>
    </dgm:pt>
    <dgm:pt modelId="{EC46407F-AD32-4F6A-B255-11AF24C5CDE1}" type="pres">
      <dgm:prSet presAssocID="{461C890F-DE54-4AC9-96D8-030E0D3E23FB}" presName="LevelTwoTextNode" presStyleLbl="node4" presStyleIdx="16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AEDD7D1-DD84-4BEC-90C0-E19E20A5B666}" type="pres">
      <dgm:prSet presAssocID="{461C890F-DE54-4AC9-96D8-030E0D3E23FB}" presName="level3hierChild" presStyleCnt="0"/>
      <dgm:spPr/>
    </dgm:pt>
    <dgm:pt modelId="{352D165B-8509-471D-A833-D87F724C3CD4}" type="pres">
      <dgm:prSet presAssocID="{6772E845-A41F-4702-8002-1218370A41F9}" presName="conn2-1" presStyleLbl="parChTrans1D4" presStyleIdx="17" presStyleCnt="18"/>
      <dgm:spPr/>
      <dgm:t>
        <a:bodyPr/>
        <a:lstStyle/>
        <a:p>
          <a:endParaRPr lang="tr-TR"/>
        </a:p>
      </dgm:t>
    </dgm:pt>
    <dgm:pt modelId="{07844A00-78F3-4FA0-A084-834220B1A2CE}" type="pres">
      <dgm:prSet presAssocID="{6772E845-A41F-4702-8002-1218370A41F9}" presName="connTx" presStyleLbl="parChTrans1D4" presStyleIdx="17" presStyleCnt="18"/>
      <dgm:spPr/>
      <dgm:t>
        <a:bodyPr/>
        <a:lstStyle/>
        <a:p>
          <a:endParaRPr lang="tr-TR"/>
        </a:p>
      </dgm:t>
    </dgm:pt>
    <dgm:pt modelId="{4417B191-684E-4DAF-8D01-E0A8D395BD77}" type="pres">
      <dgm:prSet presAssocID="{F1A87DE6-8F7D-4D70-9AF8-3B492077010A}" presName="root2" presStyleCnt="0"/>
      <dgm:spPr/>
    </dgm:pt>
    <dgm:pt modelId="{9F02B080-3EFB-4C6D-B247-591E9485AB77}" type="pres">
      <dgm:prSet presAssocID="{F1A87DE6-8F7D-4D70-9AF8-3B492077010A}" presName="LevelTwoTextNode" presStyleLbl="node4" presStyleIdx="17" presStyleCnt="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ABD4A60-ED37-424D-B1A4-0BB2915F7C4A}" type="pres">
      <dgm:prSet presAssocID="{F1A87DE6-8F7D-4D70-9AF8-3B492077010A}" presName="level3hierChild" presStyleCnt="0"/>
      <dgm:spPr/>
    </dgm:pt>
  </dgm:ptLst>
  <dgm:cxnLst>
    <dgm:cxn modelId="{E9175D18-6452-4CA7-AD9D-6929E7B1A292}" type="presOf" srcId="{7A698299-1092-4C5B-94FE-C31395922447}" destId="{DBCACEB2-9288-4033-B0D9-A186B66529DD}" srcOrd="0" destOrd="0" presId="urn:microsoft.com/office/officeart/2005/8/layout/hierarchy2"/>
    <dgm:cxn modelId="{2BE41060-AF44-430B-BCF7-6F80F9910F67}" type="presOf" srcId="{1DF80CB1-6D9B-423C-B173-9F02A7E1BA03}" destId="{EEA97597-426C-48B5-9842-0514C4DEEEE2}" srcOrd="0" destOrd="0" presId="urn:microsoft.com/office/officeart/2005/8/layout/hierarchy2"/>
    <dgm:cxn modelId="{4B433DE2-0BE1-4F79-916E-25A07A9CF77E}" type="presOf" srcId="{406099C2-2D04-46EC-BE4E-0EF35CF24738}" destId="{9ABF9DA4-A7F5-42AB-8F4A-80A5261B9296}" srcOrd="0" destOrd="0" presId="urn:microsoft.com/office/officeart/2005/8/layout/hierarchy2"/>
    <dgm:cxn modelId="{73E3075E-E650-4BA7-A2EC-100AC6611F5E}" type="presOf" srcId="{6772E845-A41F-4702-8002-1218370A41F9}" destId="{07844A00-78F3-4FA0-A084-834220B1A2CE}" srcOrd="1" destOrd="0" presId="urn:microsoft.com/office/officeart/2005/8/layout/hierarchy2"/>
    <dgm:cxn modelId="{AF6A2AF7-2F9C-424F-90C3-07C98C687CDD}" srcId="{591B221B-D25E-4D7C-BD6E-0C762C7288CC}" destId="{F5474EF2-0508-4FCF-8E08-5EF3DA016BF9}" srcOrd="0" destOrd="0" parTransId="{5B895B68-1ADC-46B6-8EFB-D1E72C72DFD6}" sibTransId="{0A949B87-D654-4CF9-98AC-0A55B671A67E}"/>
    <dgm:cxn modelId="{F1613185-EDDB-4630-AB01-EB0A73DF8126}" type="presOf" srcId="{1DF80CB1-6D9B-423C-B173-9F02A7E1BA03}" destId="{727E5C8C-FAD8-4D34-8B0F-59B84B3E3D7B}" srcOrd="1" destOrd="0" presId="urn:microsoft.com/office/officeart/2005/8/layout/hierarchy2"/>
    <dgm:cxn modelId="{04321876-F507-4AB1-A3EA-680326F8349A}" type="presOf" srcId="{EE760A90-7621-414C-9DB4-F3160D9551DF}" destId="{BF3DF87F-7BFE-4D53-A115-C37848D0310F}" srcOrd="1" destOrd="0" presId="urn:microsoft.com/office/officeart/2005/8/layout/hierarchy2"/>
    <dgm:cxn modelId="{690CE321-0BF3-42B4-8746-669C37A5C87A}" type="presOf" srcId="{81B3FCA2-AFA9-4D36-85B2-2599A6542003}" destId="{39B0DFE6-9EEA-4D1D-B6F8-ACBEA5CD2E57}" srcOrd="1" destOrd="0" presId="urn:microsoft.com/office/officeart/2005/8/layout/hierarchy2"/>
    <dgm:cxn modelId="{781304DE-E48C-49A1-A0BB-17A9B4E187C6}" type="presOf" srcId="{73918B3F-331B-4C8C-943E-F7204B871ED1}" destId="{FB653AC3-B2FB-4194-AB3C-41B149FE29EE}" srcOrd="0" destOrd="0" presId="urn:microsoft.com/office/officeart/2005/8/layout/hierarchy2"/>
    <dgm:cxn modelId="{7D4ADA97-6FDE-4EB7-A811-3CDFF0F8B2DE}" type="presOf" srcId="{05343EAC-3C79-4670-8B34-A6F88318F03B}" destId="{7205F4DE-7214-4694-8680-C67F3A366AB0}" srcOrd="0" destOrd="0" presId="urn:microsoft.com/office/officeart/2005/8/layout/hierarchy2"/>
    <dgm:cxn modelId="{B03C0F84-E6B9-454F-A343-E1E4EE06212A}" srcId="{BF3DC61E-692D-4BE9-98A8-B8B0373561AE}" destId="{31E31EB0-30AA-42A2-86B3-EFC78EBC6ABD}" srcOrd="1" destOrd="0" parTransId="{7FBD9836-D628-4460-94C0-59BD3CE95992}" sibTransId="{FA296033-37B3-4B7D-9917-EECB43CB5148}"/>
    <dgm:cxn modelId="{2BF657C9-7EA5-4B36-9D3E-03852ABE3984}" type="presOf" srcId="{D861DBF0-A270-4389-9924-FC881859D340}" destId="{769B9739-FEA3-44A6-B518-24809C413269}" srcOrd="0" destOrd="0" presId="urn:microsoft.com/office/officeart/2005/8/layout/hierarchy2"/>
    <dgm:cxn modelId="{66B640C9-85FC-4E07-A70D-7969E831F1C5}" type="presOf" srcId="{303ACAD2-A477-4666-92CA-69450F5C4BAF}" destId="{AA9CCBE1-0B10-4122-8367-37B37B3299E6}" srcOrd="1" destOrd="0" presId="urn:microsoft.com/office/officeart/2005/8/layout/hierarchy2"/>
    <dgm:cxn modelId="{FF917552-6AA9-4842-A43C-1C1C8BBD379B}" srcId="{EA77F525-07CD-4D5E-A142-4E950EE452CD}" destId="{FAF7F486-AA1E-4D06-9D0A-9F1A81A2B20B}" srcOrd="0" destOrd="0" parTransId="{D606666F-E2D9-4985-9168-9BE30C91089B}" sibTransId="{862D1532-A52C-473B-A96C-E126A1BEA9F2}"/>
    <dgm:cxn modelId="{E86EA010-0131-45C6-BCE7-A9953896361C}" srcId="{B44F6A22-D780-4B05-B7BB-8B6226CED458}" destId="{D861DBF0-A270-4389-9924-FC881859D340}" srcOrd="0" destOrd="0" parTransId="{ED3E17CD-A110-4973-B46A-E5CE51E74122}" sibTransId="{C555F0F1-9792-4B61-A607-AEECA2A624FE}"/>
    <dgm:cxn modelId="{90CAD3CE-6C10-4808-9426-FE59491C277B}" type="presOf" srcId="{289E433B-F97D-41E1-9EB6-7AEC6938005A}" destId="{E13B18E6-0F03-479D-9246-33A765C7C57A}" srcOrd="1" destOrd="0" presId="urn:microsoft.com/office/officeart/2005/8/layout/hierarchy2"/>
    <dgm:cxn modelId="{22395C1E-FE52-4F3E-B723-ED98AE7CA24A}" type="presOf" srcId="{339F335D-B126-40FF-8DF5-D5909F538FC7}" destId="{DD96D734-DDD5-49AC-9059-96E0D1D28112}" srcOrd="0" destOrd="0" presId="urn:microsoft.com/office/officeart/2005/8/layout/hierarchy2"/>
    <dgm:cxn modelId="{3D399249-CC72-4E01-A592-CF257657F7B8}" srcId="{31E31EB0-30AA-42A2-86B3-EFC78EBC6ABD}" destId="{614B3AFD-A4EF-40D7-9A8C-CDA48A51BAD1}" srcOrd="0" destOrd="0" parTransId="{053599A5-13D3-4DE3-811E-278571922D14}" sibTransId="{7236E241-97B4-47AD-92FC-02565E6D346A}"/>
    <dgm:cxn modelId="{D0E40670-1010-44B2-93F2-CC1DB057EF7F}" type="presOf" srcId="{1FE157F6-5382-45AD-9C23-9B7B84B9ADD3}" destId="{1A80FF5B-D53E-4EF5-8107-ACC3DAFE97EB}" srcOrd="0" destOrd="0" presId="urn:microsoft.com/office/officeart/2005/8/layout/hierarchy2"/>
    <dgm:cxn modelId="{DA8431E2-5BBE-4432-862B-0268FF30B44D}" type="presOf" srcId="{C80CC209-F614-499B-B41F-B08D2A50AB80}" destId="{DA908812-31D9-47F5-B101-47EDB1D14000}" srcOrd="0" destOrd="0" presId="urn:microsoft.com/office/officeart/2005/8/layout/hierarchy2"/>
    <dgm:cxn modelId="{C1EE1F5A-407E-4C3C-9DD9-22EC5998D958}" type="presOf" srcId="{591B221B-D25E-4D7C-BD6E-0C762C7288CC}" destId="{3EEB6690-A030-449A-9DD1-48240EAA5A8D}" srcOrd="0" destOrd="0" presId="urn:microsoft.com/office/officeart/2005/8/layout/hierarchy2"/>
    <dgm:cxn modelId="{04033902-2FE5-4087-ABEF-BF864E2519AD}" srcId="{E78818A9-5176-4FCB-92D4-CB6EF875F088}" destId="{05343EAC-3C79-4670-8B34-A6F88318F03B}" srcOrd="0" destOrd="0" parTransId="{4EFA2700-E7CE-48B5-A143-6AA46058DF15}" sibTransId="{FDB21B22-7057-436D-84BD-AFA58B6818A8}"/>
    <dgm:cxn modelId="{CEFF92BA-E187-4CD5-BBAB-2699B19F9D09}" type="presOf" srcId="{ED3E17CD-A110-4973-B46A-E5CE51E74122}" destId="{7B23F055-090E-4F24-B640-9F2188302D2E}" srcOrd="1" destOrd="0" presId="urn:microsoft.com/office/officeart/2005/8/layout/hierarchy2"/>
    <dgm:cxn modelId="{646867A0-DEE8-4168-853B-9AE157A4F64C}" srcId="{C6B4E9B3-6C5E-4574-B610-9542B41261BC}" destId="{04188BA0-F6CB-4763-8AEC-A3B9703D65FF}" srcOrd="0" destOrd="0" parTransId="{44D25CE8-AA4A-4797-9BA8-A2F79D432C0D}" sibTransId="{A78B7851-B06A-4C05-8100-237341DC8988}"/>
    <dgm:cxn modelId="{A6E62685-B486-4388-87A8-E19AF66BA3E9}" srcId="{B44F6A22-D780-4B05-B7BB-8B6226CED458}" destId="{BF3DC61E-692D-4BE9-98A8-B8B0373561AE}" srcOrd="2" destOrd="0" parTransId="{87ED78C8-1B65-4719-B6CA-8EE02E2B76D5}" sibTransId="{A4194E17-3AB0-4717-BE9C-43083204C338}"/>
    <dgm:cxn modelId="{BBBB4027-6370-4AD3-A6FA-1E6ED118C138}" type="presOf" srcId="{22CB319F-9FA9-4735-8062-F96C969C382E}" destId="{C503A072-30B9-4903-8BB8-BBB59286E401}" srcOrd="0" destOrd="0" presId="urn:microsoft.com/office/officeart/2005/8/layout/hierarchy2"/>
    <dgm:cxn modelId="{329A8D8F-D3E4-4200-8B4B-32FB024B705A}" type="presOf" srcId="{6CD4C5E2-0DC0-4D01-B110-3555242F5EE6}" destId="{4851A695-822F-461F-BBAC-D589CF2D74C8}" srcOrd="0" destOrd="0" presId="urn:microsoft.com/office/officeart/2005/8/layout/hierarchy2"/>
    <dgm:cxn modelId="{899AFE3A-D381-45AF-B575-64C740DDB702}" type="presOf" srcId="{EAE7E1BF-68C0-4ECC-A542-9E5BA5AEB540}" destId="{4CC380B7-4255-42F1-9ECC-149CEE525A46}" srcOrd="0" destOrd="0" presId="urn:microsoft.com/office/officeart/2005/8/layout/hierarchy2"/>
    <dgm:cxn modelId="{F9530800-7E85-4293-A7BE-D234C2C75004}" type="presOf" srcId="{0DAE49C7-8249-4D0C-952D-14AD5576AAA9}" destId="{B82E7A7E-A96E-4D6B-987E-41AD2B500168}" srcOrd="0" destOrd="0" presId="urn:microsoft.com/office/officeart/2005/8/layout/hierarchy2"/>
    <dgm:cxn modelId="{75AE57DB-D16A-4E72-93D6-CC1CEFC88F8F}" type="presOf" srcId="{F8C4F940-CF68-4C62-AC42-E5A2A3CB24C4}" destId="{0DDD675F-D98B-4658-AB70-A474A97715AE}" srcOrd="0" destOrd="0" presId="urn:microsoft.com/office/officeart/2005/8/layout/hierarchy2"/>
    <dgm:cxn modelId="{0FE1F162-8697-4AE6-ACAB-10375A3E81B0}" type="presOf" srcId="{053599A5-13D3-4DE3-811E-278571922D14}" destId="{52FF6ACE-D73F-4A84-88F6-92ACADE6D8E7}" srcOrd="1" destOrd="0" presId="urn:microsoft.com/office/officeart/2005/8/layout/hierarchy2"/>
    <dgm:cxn modelId="{246E865C-0127-4F19-B8C4-CDBC875A8D1E}" srcId="{FAF7F486-AA1E-4D06-9D0A-9F1A81A2B20B}" destId="{C80CC209-F614-499B-B41F-B08D2A50AB80}" srcOrd="0" destOrd="0" parTransId="{7A698299-1092-4C5B-94FE-C31395922447}" sibTransId="{19FB9092-38DF-4F41-BA89-9B4498AF704E}"/>
    <dgm:cxn modelId="{A0345503-57F0-4B6E-9AE1-CD5F9A5383C9}" type="presOf" srcId="{BBC9661C-E1AD-45B7-A928-80D79CCB01D7}" destId="{22B67750-2BDF-459F-BAC1-47710CEF84D1}" srcOrd="1" destOrd="0" presId="urn:microsoft.com/office/officeart/2005/8/layout/hierarchy2"/>
    <dgm:cxn modelId="{E0DD2D51-7455-48D4-8603-4BE73AFF833B}" type="presOf" srcId="{1AEED02A-B454-4298-BE20-654953801B65}" destId="{68951DE7-63CF-46EC-98FE-3C4F14CB4179}" srcOrd="0" destOrd="0" presId="urn:microsoft.com/office/officeart/2005/8/layout/hierarchy2"/>
    <dgm:cxn modelId="{7CB693AC-532E-4253-A48D-6DE90515717A}" type="presOf" srcId="{81B3FCA2-AFA9-4D36-85B2-2599A6542003}" destId="{F49C3F3E-48C6-4959-928E-BE09678B5889}" srcOrd="0" destOrd="0" presId="urn:microsoft.com/office/officeart/2005/8/layout/hierarchy2"/>
    <dgm:cxn modelId="{947C2796-7996-47D7-98D7-E559A57F4836}" type="presOf" srcId="{BF3DC61E-692D-4BE9-98A8-B8B0373561AE}" destId="{FE35ABFB-936E-4656-B5B9-C91AAA6B4CD5}" srcOrd="0" destOrd="0" presId="urn:microsoft.com/office/officeart/2005/8/layout/hierarchy2"/>
    <dgm:cxn modelId="{B09EAA8F-3BCA-40B4-A1D9-DCBB0F621C97}" type="presOf" srcId="{6CD4C5E2-0DC0-4D01-B110-3555242F5EE6}" destId="{402753A1-F09E-4FAE-868D-ABD71774E946}" srcOrd="1" destOrd="0" presId="urn:microsoft.com/office/officeart/2005/8/layout/hierarchy2"/>
    <dgm:cxn modelId="{0336E45C-3B9A-45CC-9960-E5CC85A5FE4D}" type="presOf" srcId="{ED3E17CD-A110-4973-B46A-E5CE51E74122}" destId="{4124C109-E766-4CB4-9802-D3CA2BFDF8AB}" srcOrd="0" destOrd="0" presId="urn:microsoft.com/office/officeart/2005/8/layout/hierarchy2"/>
    <dgm:cxn modelId="{A26458D5-1215-4501-B23D-4892B34E0528}" type="presOf" srcId="{BBC9661C-E1AD-45B7-A928-80D79CCB01D7}" destId="{14EF6F04-5AB1-4376-B139-9A6BBE7332F2}" srcOrd="0" destOrd="0" presId="urn:microsoft.com/office/officeart/2005/8/layout/hierarchy2"/>
    <dgm:cxn modelId="{D6C5B6EA-F8EE-4172-969C-5CB0CC6640DE}" srcId="{D861DBF0-A270-4389-9924-FC881859D340}" destId="{591B221B-D25E-4D7C-BD6E-0C762C7288CC}" srcOrd="1" destOrd="0" parTransId="{73D0CAFB-98A8-4347-903F-68CF1F535EB8}" sibTransId="{289C45CC-D246-4DB8-B2D8-7F63D3EECCC9}"/>
    <dgm:cxn modelId="{BCD05EE5-21B2-4431-B0E7-5EC4A13C4896}" type="presOf" srcId="{EA77F525-07CD-4D5E-A142-4E950EE452CD}" destId="{63645C35-2C9B-41D8-B2D2-77EB915315D5}" srcOrd="0" destOrd="0" presId="urn:microsoft.com/office/officeart/2005/8/layout/hierarchy2"/>
    <dgm:cxn modelId="{8A7D1E87-40D0-459C-B00C-0B3B779B6690}" srcId="{31E31EB0-30AA-42A2-86B3-EFC78EBC6ABD}" destId="{461C890F-DE54-4AC9-96D8-030E0D3E23FB}" srcOrd="1" destOrd="0" parTransId="{2003BAFA-CF0A-4319-BA7F-8B38D1011E9B}" sibTransId="{A2E5F834-B221-4A5D-B077-4974988E5485}"/>
    <dgm:cxn modelId="{DF5468C0-88E4-4233-AFE6-535CDC077DC8}" type="presOf" srcId="{94F4F351-4B51-4746-B73B-7CC294E58A68}" destId="{821BF3EF-0394-4A53-98D1-865510E35FEA}" srcOrd="0" destOrd="0" presId="urn:microsoft.com/office/officeart/2005/8/layout/hierarchy2"/>
    <dgm:cxn modelId="{D8373C0D-8645-4B1C-BA09-9DE09DF9C263}" type="presOf" srcId="{4EFA2700-E7CE-48B5-A143-6AA46058DF15}" destId="{6BCDF245-9A12-4099-B435-CE0645FBD691}" srcOrd="1" destOrd="0" presId="urn:microsoft.com/office/officeart/2005/8/layout/hierarchy2"/>
    <dgm:cxn modelId="{AD2295C0-F8A7-4E96-ADAD-32940FFA6339}" type="presOf" srcId="{E3AD656C-06E8-4638-92FF-3D8BB50B5685}" destId="{55D769E8-27FE-48EE-A519-0491594377C4}" srcOrd="0" destOrd="0" presId="urn:microsoft.com/office/officeart/2005/8/layout/hierarchy2"/>
    <dgm:cxn modelId="{856E8620-FAB0-436D-914A-FC607AE28F39}" type="presOf" srcId="{07F310CF-B0A7-4CDA-A2B2-404219F3599F}" destId="{B037F448-CB29-4C61-8928-8CA8CAC97386}" srcOrd="0" destOrd="0" presId="urn:microsoft.com/office/officeart/2005/8/layout/hierarchy2"/>
    <dgm:cxn modelId="{EAC3DABD-A0D4-4F9A-8CA3-99825B324CCD}" type="presOf" srcId="{1A640586-9088-4807-8FEA-32400DFC8A1C}" destId="{13868AB4-93EF-40B4-9174-C82194A1B762}" srcOrd="1" destOrd="0" presId="urn:microsoft.com/office/officeart/2005/8/layout/hierarchy2"/>
    <dgm:cxn modelId="{B48B6DF3-92E4-412A-8699-E7AD27319BE1}" type="presOf" srcId="{D606666F-E2D9-4985-9168-9BE30C91089B}" destId="{AD91BA74-A61B-48BA-870E-98FB10AEA8D9}" srcOrd="1" destOrd="0" presId="urn:microsoft.com/office/officeart/2005/8/layout/hierarchy2"/>
    <dgm:cxn modelId="{7ED2E3DC-38A8-4C84-9A40-7EF6F4F10D66}" type="presOf" srcId="{7FBD9836-D628-4460-94C0-59BD3CE95992}" destId="{57F64030-9729-40D4-8B71-9008E8AE8327}" srcOrd="0" destOrd="0" presId="urn:microsoft.com/office/officeart/2005/8/layout/hierarchy2"/>
    <dgm:cxn modelId="{C9E1F7A1-5CBA-4C49-A7D4-B3F275EEE788}" type="presOf" srcId="{5B895B68-1ADC-46B6-8EFB-D1E72C72DFD6}" destId="{01AE467D-E2D1-4186-A7CE-89BE5B0589DB}" srcOrd="1" destOrd="0" presId="urn:microsoft.com/office/officeart/2005/8/layout/hierarchy2"/>
    <dgm:cxn modelId="{61D1C817-CC32-4D74-B284-5E0AE3862A63}" srcId="{05343EAC-3C79-4670-8B34-A6F88318F03B}" destId="{07F310CF-B0A7-4CDA-A2B2-404219F3599F}" srcOrd="0" destOrd="0" parTransId="{1DF80CB1-6D9B-423C-B173-9F02A7E1BA03}" sibTransId="{7F2DB105-C4FD-488A-BE7C-89665BC8FD4F}"/>
    <dgm:cxn modelId="{A4224F1A-F43E-46B6-93A8-CEBDB621F25D}" srcId="{614B3AFD-A4EF-40D7-9A8C-CDA48A51BAD1}" destId="{7CE0B5FC-E043-49A1-B5B4-30E86BAC9BD6}" srcOrd="0" destOrd="0" parTransId="{EAE7E1BF-68C0-4ECC-A542-9E5BA5AEB540}" sibTransId="{5491AD37-1F04-4D61-BF6D-A3D290E2CADB}"/>
    <dgm:cxn modelId="{6992F976-32F7-421B-B57A-00963A2746CC}" type="presOf" srcId="{04188BA0-F6CB-4763-8AEC-A3B9703D65FF}" destId="{F1AA39E5-72A6-48C8-B512-10FC9FE181FD}" srcOrd="0" destOrd="0" presId="urn:microsoft.com/office/officeart/2005/8/layout/hierarchy2"/>
    <dgm:cxn modelId="{ECFEF982-6810-4DB9-9478-078E35613C0F}" srcId="{D861DBF0-A270-4389-9924-FC881859D340}" destId="{3FB96883-B14D-42FD-AE24-1AE2C2E810A4}" srcOrd="0" destOrd="0" parTransId="{1A640586-9088-4807-8FEA-32400DFC8A1C}" sibTransId="{97D4AAA2-68BD-4EBF-BBB7-6A8632735A65}"/>
    <dgm:cxn modelId="{42C13A55-0480-4361-9647-BE9605B94358}" type="presOf" srcId="{3FB96883-B14D-42FD-AE24-1AE2C2E810A4}" destId="{BD10F8B0-6915-4360-821D-303FCE463A2F}" srcOrd="0" destOrd="0" presId="urn:microsoft.com/office/officeart/2005/8/layout/hierarchy2"/>
    <dgm:cxn modelId="{E4FFCA3F-A82D-4182-BBCE-73DFA23F4C9C}" type="presOf" srcId="{F1A87DE6-8F7D-4D70-9AF8-3B492077010A}" destId="{9F02B080-3EFB-4C6D-B247-591E9485AB77}" srcOrd="0" destOrd="0" presId="urn:microsoft.com/office/officeart/2005/8/layout/hierarchy2"/>
    <dgm:cxn modelId="{F839E86D-3C87-405D-AD89-2D321434547C}" type="presOf" srcId="{C6B4E9B3-6C5E-4574-B610-9542B41261BC}" destId="{71A454E8-C86F-4FDC-AC93-48CD2DF36D60}" srcOrd="0" destOrd="0" presId="urn:microsoft.com/office/officeart/2005/8/layout/hierarchy2"/>
    <dgm:cxn modelId="{A37861EA-B84C-45CF-A8F3-DF0194EA2796}" type="presOf" srcId="{E78818A9-5176-4FCB-92D4-CB6EF875F088}" destId="{128F43C1-FCF6-4E34-88D1-2FFDB740B8B5}" srcOrd="0" destOrd="0" presId="urn:microsoft.com/office/officeart/2005/8/layout/hierarchy2"/>
    <dgm:cxn modelId="{38052369-F85B-4F63-B8A5-2F44D639C78B}" type="presOf" srcId="{73D0CAFB-98A8-4347-903F-68CF1F535EB8}" destId="{6323F099-02E8-49A2-9A2C-52F41D804FF7}" srcOrd="1" destOrd="0" presId="urn:microsoft.com/office/officeart/2005/8/layout/hierarchy2"/>
    <dgm:cxn modelId="{7A361EF9-97A7-4E2C-ABB6-39222BF832CC}" type="presOf" srcId="{73918B3F-331B-4C8C-943E-F7204B871ED1}" destId="{5A4DC9BF-A1AD-4B68-9F0F-C815147D6B8B}" srcOrd="1" destOrd="0" presId="urn:microsoft.com/office/officeart/2005/8/layout/hierarchy2"/>
    <dgm:cxn modelId="{CB3B33B6-E2AA-4FCF-8E12-FC8BDA917B35}" type="presOf" srcId="{7A698299-1092-4C5B-94FE-C31395922447}" destId="{84939533-91B2-468E-8BA6-3B19FF6A66C6}" srcOrd="1" destOrd="0" presId="urn:microsoft.com/office/officeart/2005/8/layout/hierarchy2"/>
    <dgm:cxn modelId="{6A791689-BE71-410F-9ED9-E50AFF02AC42}" type="presOf" srcId="{F5474EF2-0508-4FCF-8E08-5EF3DA016BF9}" destId="{CAFD2621-9456-4C49-B854-F53EF95B6D38}" srcOrd="0" destOrd="0" presId="urn:microsoft.com/office/officeart/2005/8/layout/hierarchy2"/>
    <dgm:cxn modelId="{E766C723-5E7C-424D-912A-95B023020273}" type="presOf" srcId="{FAF7F486-AA1E-4D06-9D0A-9F1A81A2B20B}" destId="{E640F78E-BB8F-4AED-AEE7-C3893DE0942B}" srcOrd="0" destOrd="0" presId="urn:microsoft.com/office/officeart/2005/8/layout/hierarchy2"/>
    <dgm:cxn modelId="{85282674-72EF-4DA3-9A2C-732A2A4D32E8}" srcId="{B44F6A22-D780-4B05-B7BB-8B6226CED458}" destId="{EA77F525-07CD-4D5E-A142-4E950EE452CD}" srcOrd="1" destOrd="0" parTransId="{EE760A90-7621-414C-9DB4-F3160D9551DF}" sibTransId="{39C5ED36-FF63-4565-AAAE-EE05775EA947}"/>
    <dgm:cxn modelId="{99EF4A1F-B7BB-4E1B-BD20-61746833033A}" type="presOf" srcId="{303ACAD2-A477-4666-92CA-69450F5C4BAF}" destId="{649EBE50-E5D7-44CC-8405-1EF04A95206C}" srcOrd="0" destOrd="0" presId="urn:microsoft.com/office/officeart/2005/8/layout/hierarchy2"/>
    <dgm:cxn modelId="{548490A4-AF66-46DD-B521-570B16B1899D}" type="presOf" srcId="{2003BAFA-CF0A-4319-BA7F-8B38D1011E9B}" destId="{3D7D41B9-4D81-4A3D-8974-543C6606996F}" srcOrd="1" destOrd="0" presId="urn:microsoft.com/office/officeart/2005/8/layout/hierarchy2"/>
    <dgm:cxn modelId="{ED12E780-B2AA-46ED-B6EA-7ADC5E6915A6}" type="presOf" srcId="{614B3AFD-A4EF-40D7-9A8C-CDA48A51BAD1}" destId="{E758768A-BB10-4C6A-B647-7F4BF24463DA}" srcOrd="0" destOrd="0" presId="urn:microsoft.com/office/officeart/2005/8/layout/hierarchy2"/>
    <dgm:cxn modelId="{32DC7A67-63D8-4BB8-BE2B-3D180A06E422}" srcId="{0DAE49C7-8249-4D0C-952D-14AD5576AAA9}" destId="{F8C4F940-CF68-4C62-AC42-E5A2A3CB24C4}" srcOrd="0" destOrd="0" parTransId="{339F335D-B126-40FF-8DF5-D5909F538FC7}" sibTransId="{BD922254-2FC8-4DF1-A612-152C84C79E0F}"/>
    <dgm:cxn modelId="{30208438-BA07-42A8-BEA9-AD6E6F5D89E1}" type="presOf" srcId="{3FFF2BCF-6A64-463F-A40C-59A3AA71873A}" destId="{C052810B-3FBD-4E12-965A-1AD241761426}" srcOrd="0" destOrd="0" presId="urn:microsoft.com/office/officeart/2005/8/layout/hierarchy2"/>
    <dgm:cxn modelId="{78074C6D-936B-464D-8158-07313D1129EC}" type="presOf" srcId="{5B895B68-1ADC-46B6-8EFB-D1E72C72DFD6}" destId="{3940BF82-70A7-4D77-94C7-210422A1C67F}" srcOrd="0" destOrd="0" presId="urn:microsoft.com/office/officeart/2005/8/layout/hierarchy2"/>
    <dgm:cxn modelId="{F0C421DF-5641-4A13-91AA-7F262F290A8D}" type="presOf" srcId="{44D25CE8-AA4A-4797-9BA8-A2F79D432C0D}" destId="{04392A32-7C85-4917-A511-7A07500D9327}" srcOrd="0" destOrd="0" presId="urn:microsoft.com/office/officeart/2005/8/layout/hierarchy2"/>
    <dgm:cxn modelId="{09D032F4-206B-4095-AA25-758A681C64E2}" type="presOf" srcId="{B771A2E5-BB5F-4998-93C0-3BC47544C4C4}" destId="{3A5A0B68-AC27-40EC-8E7B-D227A7EBF638}" srcOrd="0" destOrd="0" presId="urn:microsoft.com/office/officeart/2005/8/layout/hierarchy2"/>
    <dgm:cxn modelId="{FAAC9369-4A79-4F00-9795-521265A090EA}" type="presOf" srcId="{94F4F351-4B51-4746-B73B-7CC294E58A68}" destId="{963AA074-2F6A-431C-99DD-50B5C9D3D77C}" srcOrd="1" destOrd="0" presId="urn:microsoft.com/office/officeart/2005/8/layout/hierarchy2"/>
    <dgm:cxn modelId="{9F9C2523-E563-4416-BCB1-D9AAE6004990}" type="presOf" srcId="{461C890F-DE54-4AC9-96D8-030E0D3E23FB}" destId="{EC46407F-AD32-4F6A-B255-11AF24C5CDE1}" srcOrd="0" destOrd="0" presId="urn:microsoft.com/office/officeart/2005/8/layout/hierarchy2"/>
    <dgm:cxn modelId="{8E68CB4C-2F40-4827-9270-358342E28A59}" type="presOf" srcId="{31E31EB0-30AA-42A2-86B3-EFC78EBC6ABD}" destId="{A27849FD-3628-4D34-919B-64E12C08113B}" srcOrd="0" destOrd="0" presId="urn:microsoft.com/office/officeart/2005/8/layout/hierarchy2"/>
    <dgm:cxn modelId="{C7ABDF91-82BF-4580-B52E-3AE27CF634AA}" srcId="{EA77F525-07CD-4D5E-A142-4E950EE452CD}" destId="{1AEED02A-B454-4298-BE20-654953801B65}" srcOrd="1" destOrd="0" parTransId="{B59DE9B1-4FF1-40ED-87DA-DACB3DA5A131}" sibTransId="{7B67A858-A592-4285-80E1-C045EFFE7588}"/>
    <dgm:cxn modelId="{A309C803-83FD-4A26-AA72-6950B08258E9}" srcId="{1AEED02A-B454-4298-BE20-654953801B65}" destId="{0A234BBE-01E2-49E1-9F5E-B85E611B7B43}" srcOrd="0" destOrd="0" parTransId="{303ACAD2-A477-4666-92CA-69450F5C4BAF}" sibTransId="{4C8651AE-918E-497D-9CBE-54C1D5CD239F}"/>
    <dgm:cxn modelId="{D9764B25-0029-45BA-B869-9ED1BD545A11}" type="presOf" srcId="{0A234BBE-01E2-49E1-9F5E-B85E611B7B43}" destId="{D39B3848-553B-4C3E-80AE-467408BF3E67}" srcOrd="0" destOrd="0" presId="urn:microsoft.com/office/officeart/2005/8/layout/hierarchy2"/>
    <dgm:cxn modelId="{1D8110C5-D33B-4BBF-B08B-D46BBF0EED33}" srcId="{3FB96883-B14D-42FD-AE24-1AE2C2E810A4}" destId="{B771A2E5-BB5F-4998-93C0-3BC47544C4C4}" srcOrd="0" destOrd="0" parTransId="{81B3FCA2-AFA9-4D36-85B2-2599A6542003}" sibTransId="{E66E427A-6F06-4262-97E6-43542D2F137F}"/>
    <dgm:cxn modelId="{6C4CE790-4A15-4171-A394-40B26EF6950D}" type="presOf" srcId="{87ED78C8-1B65-4719-B6CA-8EE02E2B76D5}" destId="{1B922000-20D1-4928-9CA0-BF35DE34451B}" srcOrd="0" destOrd="0" presId="urn:microsoft.com/office/officeart/2005/8/layout/hierarchy2"/>
    <dgm:cxn modelId="{D8CBFE7B-1D34-4221-923A-D33D87A8E334}" type="presOf" srcId="{73D0CAFB-98A8-4347-903F-68CF1F535EB8}" destId="{4FFCD70A-B413-411B-9BF4-680B18700C25}" srcOrd="0" destOrd="0" presId="urn:microsoft.com/office/officeart/2005/8/layout/hierarchy2"/>
    <dgm:cxn modelId="{EBD851B1-C33E-427C-B43A-5B4045FB7B9E}" type="presOf" srcId="{289E433B-F97D-41E1-9EB6-7AEC6938005A}" destId="{C62092D3-146A-4763-8E38-CB510C841D33}" srcOrd="0" destOrd="0" presId="urn:microsoft.com/office/officeart/2005/8/layout/hierarchy2"/>
    <dgm:cxn modelId="{7D1CC489-1697-4FFB-8D08-D9D77E28627D}" type="presOf" srcId="{6772E845-A41F-4702-8002-1218370A41F9}" destId="{352D165B-8509-471D-A833-D87F724C3CD4}" srcOrd="0" destOrd="0" presId="urn:microsoft.com/office/officeart/2005/8/layout/hierarchy2"/>
    <dgm:cxn modelId="{240B931C-E00C-4F0E-B867-F284EF6AF466}" type="presOf" srcId="{EE760A90-7621-414C-9DB4-F3160D9551DF}" destId="{ADF31C7E-8FE0-407B-A2C2-82982EF20AD5}" srcOrd="0" destOrd="0" presId="urn:microsoft.com/office/officeart/2005/8/layout/hierarchy2"/>
    <dgm:cxn modelId="{0F242DC9-EE5E-4A25-870B-D68DE85C0C2E}" type="presOf" srcId="{B59DE9B1-4FF1-40ED-87DA-DACB3DA5A131}" destId="{16D1AE73-ECF8-4F9E-B5F8-D43E59FFEF84}" srcOrd="1" destOrd="0" presId="urn:microsoft.com/office/officeart/2005/8/layout/hierarchy2"/>
    <dgm:cxn modelId="{6746D54F-BE5F-4222-8AE0-65ED86860F99}" type="presOf" srcId="{44400A1B-1472-460F-9218-7D78E8ECC1DC}" destId="{B5BC89E5-FACC-4B5F-ACB0-656D57BC0409}" srcOrd="0" destOrd="0" presId="urn:microsoft.com/office/officeart/2005/8/layout/hierarchy2"/>
    <dgm:cxn modelId="{EDD75C17-B29C-4B47-A88A-9990048494DC}" type="presOf" srcId="{B59DE9B1-4FF1-40ED-87DA-DACB3DA5A131}" destId="{74F6DBB3-FCE1-41EA-98CD-1E9A21713F52}" srcOrd="0" destOrd="0" presId="urn:microsoft.com/office/officeart/2005/8/layout/hierarchy2"/>
    <dgm:cxn modelId="{5EAC98A0-1B4B-44C9-AAFF-CFCF945F5492}" type="presOf" srcId="{D606666F-E2D9-4985-9168-9BE30C91089B}" destId="{C0FBB853-6E56-4518-9AA7-2A8E8B39D23F}" srcOrd="0" destOrd="0" presId="urn:microsoft.com/office/officeart/2005/8/layout/hierarchy2"/>
    <dgm:cxn modelId="{C43BF198-E870-405F-9979-848441CBB2B5}" type="presOf" srcId="{87ED78C8-1B65-4719-B6CA-8EE02E2B76D5}" destId="{897A993D-BEE0-4993-ABCC-3E7AD7B741E3}" srcOrd="1" destOrd="0" presId="urn:microsoft.com/office/officeart/2005/8/layout/hierarchy2"/>
    <dgm:cxn modelId="{7BE89AF3-3B11-4700-B78A-A39F6A772659}" type="presOf" srcId="{053599A5-13D3-4DE3-811E-278571922D14}" destId="{D1809FE7-69B3-423D-AA8B-6B8315716BF9}" srcOrd="0" destOrd="0" presId="urn:microsoft.com/office/officeart/2005/8/layout/hierarchy2"/>
    <dgm:cxn modelId="{05884E45-8B68-43FF-8629-C74445232929}" type="presOf" srcId="{8A0A211D-44D3-4CB6-BCBE-37E3EE5D89B6}" destId="{5127BCD7-82FA-4196-8EE8-759F1E488306}" srcOrd="1" destOrd="0" presId="urn:microsoft.com/office/officeart/2005/8/layout/hierarchy2"/>
    <dgm:cxn modelId="{8197D833-DA9C-46D9-A270-60EABE593BA1}" srcId="{406099C2-2D04-46EC-BE4E-0EF35CF24738}" destId="{B44F6A22-D780-4B05-B7BB-8B6226CED458}" srcOrd="0" destOrd="0" parTransId="{C987CEDB-3736-4A3D-A37E-EEC62E1DF5A1}" sibTransId="{E6C6DB24-E557-46D8-8521-C4F7080D5D4C}"/>
    <dgm:cxn modelId="{C3AAE1BB-50A4-476A-BE43-2F750CB5C8F0}" type="presOf" srcId="{8A0A211D-44D3-4CB6-BCBE-37E3EE5D89B6}" destId="{221FC6E2-36AC-494E-89EA-33B27BE286AF}" srcOrd="0" destOrd="0" presId="urn:microsoft.com/office/officeart/2005/8/layout/hierarchy2"/>
    <dgm:cxn modelId="{2D5C595C-C7EE-48D5-9880-04276E5B5E28}" srcId="{0A234BBE-01E2-49E1-9F5E-B85E611B7B43}" destId="{44400A1B-1472-460F-9218-7D78E8ECC1DC}" srcOrd="0" destOrd="0" parTransId="{8A0A211D-44D3-4CB6-BCBE-37E3EE5D89B6}" sibTransId="{AA3B9D52-D0E4-4E92-8DD3-B9F5086F7731}"/>
    <dgm:cxn modelId="{721DACA7-BEDD-4D70-919B-D8CA8670A0E8}" srcId="{C80CC209-F614-499B-B41F-B08D2A50AB80}" destId="{E3AD656C-06E8-4638-92FF-3D8BB50B5685}" srcOrd="0" destOrd="0" parTransId="{BBC9661C-E1AD-45B7-A928-80D79CCB01D7}" sibTransId="{0230AD4C-B21A-4FB8-B89E-5E8D4856E83E}"/>
    <dgm:cxn modelId="{DB515803-3FCF-428E-907F-EF2CAB2615FA}" srcId="{461C890F-DE54-4AC9-96D8-030E0D3E23FB}" destId="{F1A87DE6-8F7D-4D70-9AF8-3B492077010A}" srcOrd="0" destOrd="0" parTransId="{6772E845-A41F-4702-8002-1218370A41F9}" sibTransId="{F397025C-DAC0-4399-A835-222554619942}"/>
    <dgm:cxn modelId="{78FB07E1-4215-41CC-B6AA-B4592877FCE9}" type="presOf" srcId="{7FBD9836-D628-4460-94C0-59BD3CE95992}" destId="{36601E5C-12DB-43A2-9419-CD6382E04798}" srcOrd="1" destOrd="0" presId="urn:microsoft.com/office/officeart/2005/8/layout/hierarchy2"/>
    <dgm:cxn modelId="{3D11779A-3155-4F04-9B9D-E2B0A60E7105}" type="presOf" srcId="{4EFA2700-E7CE-48B5-A143-6AA46058DF15}" destId="{55DC0547-D819-4EB9-AC0C-F35FF8473861}" srcOrd="0" destOrd="0" presId="urn:microsoft.com/office/officeart/2005/8/layout/hierarchy2"/>
    <dgm:cxn modelId="{F5CAA9ED-C976-42A6-B031-1493AE5F2946}" type="presOf" srcId="{1FE157F6-5382-45AD-9C23-9B7B84B9ADD3}" destId="{6897847F-1F81-4F82-9C27-7E32ACFA35FA}" srcOrd="1" destOrd="0" presId="urn:microsoft.com/office/officeart/2005/8/layout/hierarchy2"/>
    <dgm:cxn modelId="{DB3CAA0E-B844-4A49-8E17-5695F94F5FC7}" type="presOf" srcId="{44D25CE8-AA4A-4797-9BA8-A2F79D432C0D}" destId="{96CC9936-5F32-4148-81E5-065298D7056B}" srcOrd="1" destOrd="0" presId="urn:microsoft.com/office/officeart/2005/8/layout/hierarchy2"/>
    <dgm:cxn modelId="{E9F077B3-27DD-46EF-8E97-BE7F2C00FEA3}" type="presOf" srcId="{2003BAFA-CF0A-4319-BA7F-8B38D1011E9B}" destId="{7EF6BE21-C85D-450A-BCAE-03117F91C860}" srcOrd="0" destOrd="0" presId="urn:microsoft.com/office/officeart/2005/8/layout/hierarchy2"/>
    <dgm:cxn modelId="{A763407A-85EB-460A-9967-8D09CC40C1C2}" srcId="{FAF7F486-AA1E-4D06-9D0A-9F1A81A2B20B}" destId="{0DAE49C7-8249-4D0C-952D-14AD5576AAA9}" srcOrd="1" destOrd="0" parTransId="{73918B3F-331B-4C8C-943E-F7204B871ED1}" sibTransId="{424F26F8-72FB-4C3E-B550-F99A7E403F36}"/>
    <dgm:cxn modelId="{786DAB50-1704-4B88-90DF-C9328A6E2574}" type="presOf" srcId="{1A640586-9088-4807-8FEA-32400DFC8A1C}" destId="{8C1E291F-FE02-451B-9A2F-D62170F26580}" srcOrd="0" destOrd="0" presId="urn:microsoft.com/office/officeart/2005/8/layout/hierarchy2"/>
    <dgm:cxn modelId="{AC1D18AB-D68B-4CFB-9A77-E959F29C00D2}" type="presOf" srcId="{EAE7E1BF-68C0-4ECC-A542-9E5BA5AEB540}" destId="{C2289E4D-CEA9-4156-9DA4-99F0428C2CF6}" srcOrd="1" destOrd="0" presId="urn:microsoft.com/office/officeart/2005/8/layout/hierarchy2"/>
    <dgm:cxn modelId="{CA524194-FC9C-4039-8535-88C0CAB764D9}" srcId="{E78818A9-5176-4FCB-92D4-CB6EF875F088}" destId="{C6B4E9B3-6C5E-4574-B610-9542B41261BC}" srcOrd="1" destOrd="0" parTransId="{1FE157F6-5382-45AD-9C23-9B7B84B9ADD3}" sibTransId="{B64F299B-07C7-41A7-A964-B51AEADBF1FA}"/>
    <dgm:cxn modelId="{B3DF151E-7138-4B86-8C89-D792F423343A}" type="presOf" srcId="{7CE0B5FC-E043-49A1-B5B4-30E86BAC9BD6}" destId="{4291F8AC-4781-4A16-B45C-E8A1B1D50858}" srcOrd="0" destOrd="0" presId="urn:microsoft.com/office/officeart/2005/8/layout/hierarchy2"/>
    <dgm:cxn modelId="{5C17BC32-F774-4681-819E-9C98A9FD07C5}" type="presOf" srcId="{339F335D-B126-40FF-8DF5-D5909F538FC7}" destId="{B7A03A8C-8CF1-4DF7-BD2B-A7129BB95149}" srcOrd="1" destOrd="0" presId="urn:microsoft.com/office/officeart/2005/8/layout/hierarchy2"/>
    <dgm:cxn modelId="{BF9E9ADC-5D46-4633-A28E-CE278A20F715}" srcId="{BF3DC61E-692D-4BE9-98A8-B8B0373561AE}" destId="{E78818A9-5176-4FCB-92D4-CB6EF875F088}" srcOrd="0" destOrd="0" parTransId="{289E433B-F97D-41E1-9EB6-7AEC6938005A}" sibTransId="{DD812B9D-D146-4164-921C-6EFC224DB567}"/>
    <dgm:cxn modelId="{586AEB61-3BE5-4465-93D5-08B3B73403F4}" type="presOf" srcId="{B44F6A22-D780-4B05-B7BB-8B6226CED458}" destId="{9C73B69A-A21E-4347-89C7-72C07A11226E}" srcOrd="0" destOrd="0" presId="urn:microsoft.com/office/officeart/2005/8/layout/hierarchy2"/>
    <dgm:cxn modelId="{B707059F-A940-43A6-B137-DAEA57C1D0E6}" srcId="{22CB319F-9FA9-4735-8062-F96C969C382E}" destId="{3FFF2BCF-6A64-463F-A40C-59A3AA71873A}" srcOrd="0" destOrd="0" parTransId="{94F4F351-4B51-4746-B73B-7CC294E58A68}" sibTransId="{0949A728-1487-4317-9F47-6677D2A18990}"/>
    <dgm:cxn modelId="{655E35CC-F741-468A-B1A8-A16107383969}" srcId="{1AEED02A-B454-4298-BE20-654953801B65}" destId="{22CB319F-9FA9-4735-8062-F96C969C382E}" srcOrd="1" destOrd="0" parTransId="{6CD4C5E2-0DC0-4D01-B110-3555242F5EE6}" sibTransId="{95B2D370-1DD1-4DF4-B7F3-9D74CF213AF3}"/>
    <dgm:cxn modelId="{DD114A01-2D88-4168-AC2B-29077741A05F}" type="presParOf" srcId="{9ABF9DA4-A7F5-42AB-8F4A-80A5261B9296}" destId="{064D3F82-1A58-4B5C-9B07-6E80E3EF22BC}" srcOrd="0" destOrd="0" presId="urn:microsoft.com/office/officeart/2005/8/layout/hierarchy2"/>
    <dgm:cxn modelId="{9BF268CD-9F84-40F4-81FA-6559DE76D1E0}" type="presParOf" srcId="{064D3F82-1A58-4B5C-9B07-6E80E3EF22BC}" destId="{9C73B69A-A21E-4347-89C7-72C07A11226E}" srcOrd="0" destOrd="0" presId="urn:microsoft.com/office/officeart/2005/8/layout/hierarchy2"/>
    <dgm:cxn modelId="{A59EE1BB-FB5C-41CC-9674-E8A919400093}" type="presParOf" srcId="{064D3F82-1A58-4B5C-9B07-6E80E3EF22BC}" destId="{AB84FE96-1B5E-41B1-9BE8-6C08E5F36E2B}" srcOrd="1" destOrd="0" presId="urn:microsoft.com/office/officeart/2005/8/layout/hierarchy2"/>
    <dgm:cxn modelId="{6E350E7C-B0AE-4977-AD11-E930621B447F}" type="presParOf" srcId="{AB84FE96-1B5E-41B1-9BE8-6C08E5F36E2B}" destId="{4124C109-E766-4CB4-9802-D3CA2BFDF8AB}" srcOrd="0" destOrd="0" presId="urn:microsoft.com/office/officeart/2005/8/layout/hierarchy2"/>
    <dgm:cxn modelId="{7A603503-C74F-4B1F-9191-98759E9848B2}" type="presParOf" srcId="{4124C109-E766-4CB4-9802-D3CA2BFDF8AB}" destId="{7B23F055-090E-4F24-B640-9F2188302D2E}" srcOrd="0" destOrd="0" presId="urn:microsoft.com/office/officeart/2005/8/layout/hierarchy2"/>
    <dgm:cxn modelId="{1E165B52-CA78-41E1-8BA7-FD9780107AEF}" type="presParOf" srcId="{AB84FE96-1B5E-41B1-9BE8-6C08E5F36E2B}" destId="{72287040-6F63-424A-ACDA-A41359AD1052}" srcOrd="1" destOrd="0" presId="urn:microsoft.com/office/officeart/2005/8/layout/hierarchy2"/>
    <dgm:cxn modelId="{6E9AC6FA-F085-4BA5-8264-85F72774BDE4}" type="presParOf" srcId="{72287040-6F63-424A-ACDA-A41359AD1052}" destId="{769B9739-FEA3-44A6-B518-24809C413269}" srcOrd="0" destOrd="0" presId="urn:microsoft.com/office/officeart/2005/8/layout/hierarchy2"/>
    <dgm:cxn modelId="{2F69B135-0EF2-44E7-AC6A-F7965562A248}" type="presParOf" srcId="{72287040-6F63-424A-ACDA-A41359AD1052}" destId="{059CC23A-CAC8-4E0C-8E4C-212D360DAFAD}" srcOrd="1" destOrd="0" presId="urn:microsoft.com/office/officeart/2005/8/layout/hierarchy2"/>
    <dgm:cxn modelId="{DDC7E3A8-DC6D-4CEA-9318-8F57700C0A36}" type="presParOf" srcId="{059CC23A-CAC8-4E0C-8E4C-212D360DAFAD}" destId="{8C1E291F-FE02-451B-9A2F-D62170F26580}" srcOrd="0" destOrd="0" presId="urn:microsoft.com/office/officeart/2005/8/layout/hierarchy2"/>
    <dgm:cxn modelId="{2DC61973-8424-4C28-B0D6-44E25BDA3A4F}" type="presParOf" srcId="{8C1E291F-FE02-451B-9A2F-D62170F26580}" destId="{13868AB4-93EF-40B4-9174-C82194A1B762}" srcOrd="0" destOrd="0" presId="urn:microsoft.com/office/officeart/2005/8/layout/hierarchy2"/>
    <dgm:cxn modelId="{CA2CC742-0CD2-4947-B26D-5EEA991B2D70}" type="presParOf" srcId="{059CC23A-CAC8-4E0C-8E4C-212D360DAFAD}" destId="{B7EF33E7-BEEA-41FF-966D-E794E2470279}" srcOrd="1" destOrd="0" presId="urn:microsoft.com/office/officeart/2005/8/layout/hierarchy2"/>
    <dgm:cxn modelId="{B63096D8-BF3D-4003-B7F7-D286DCD0C8E4}" type="presParOf" srcId="{B7EF33E7-BEEA-41FF-966D-E794E2470279}" destId="{BD10F8B0-6915-4360-821D-303FCE463A2F}" srcOrd="0" destOrd="0" presId="urn:microsoft.com/office/officeart/2005/8/layout/hierarchy2"/>
    <dgm:cxn modelId="{66C06986-DF95-4697-8BC6-3FD1123BC22B}" type="presParOf" srcId="{B7EF33E7-BEEA-41FF-966D-E794E2470279}" destId="{81AF1E4E-38D3-4109-B0D8-A52DE19E6E7C}" srcOrd="1" destOrd="0" presId="urn:microsoft.com/office/officeart/2005/8/layout/hierarchy2"/>
    <dgm:cxn modelId="{EDF86B8B-91E7-4C72-BC8E-B68B183B03A2}" type="presParOf" srcId="{81AF1E4E-38D3-4109-B0D8-A52DE19E6E7C}" destId="{F49C3F3E-48C6-4959-928E-BE09678B5889}" srcOrd="0" destOrd="0" presId="urn:microsoft.com/office/officeart/2005/8/layout/hierarchy2"/>
    <dgm:cxn modelId="{1F1D58AB-DFD3-411A-9829-66C4C64364BA}" type="presParOf" srcId="{F49C3F3E-48C6-4959-928E-BE09678B5889}" destId="{39B0DFE6-9EEA-4D1D-B6F8-ACBEA5CD2E57}" srcOrd="0" destOrd="0" presId="urn:microsoft.com/office/officeart/2005/8/layout/hierarchy2"/>
    <dgm:cxn modelId="{9685DE1C-B4CE-4A62-8F00-2A4E9D22FA30}" type="presParOf" srcId="{81AF1E4E-38D3-4109-B0D8-A52DE19E6E7C}" destId="{902FF988-261C-47C8-A9B0-9795BF277148}" srcOrd="1" destOrd="0" presId="urn:microsoft.com/office/officeart/2005/8/layout/hierarchy2"/>
    <dgm:cxn modelId="{4682E3DE-2F71-448D-B8DA-2D5C5ACF177C}" type="presParOf" srcId="{902FF988-261C-47C8-A9B0-9795BF277148}" destId="{3A5A0B68-AC27-40EC-8E7B-D227A7EBF638}" srcOrd="0" destOrd="0" presId="urn:microsoft.com/office/officeart/2005/8/layout/hierarchy2"/>
    <dgm:cxn modelId="{0F3698AC-B64D-42DF-AD24-BB3C53FF17DE}" type="presParOf" srcId="{902FF988-261C-47C8-A9B0-9795BF277148}" destId="{91856A1F-0F5A-477D-B1DA-1228E61A4311}" srcOrd="1" destOrd="0" presId="urn:microsoft.com/office/officeart/2005/8/layout/hierarchy2"/>
    <dgm:cxn modelId="{552E0A6C-125B-4045-91EB-AD8490171C09}" type="presParOf" srcId="{059CC23A-CAC8-4E0C-8E4C-212D360DAFAD}" destId="{4FFCD70A-B413-411B-9BF4-680B18700C25}" srcOrd="2" destOrd="0" presId="urn:microsoft.com/office/officeart/2005/8/layout/hierarchy2"/>
    <dgm:cxn modelId="{E2B3429D-9756-4385-93F0-5A3993482B42}" type="presParOf" srcId="{4FFCD70A-B413-411B-9BF4-680B18700C25}" destId="{6323F099-02E8-49A2-9A2C-52F41D804FF7}" srcOrd="0" destOrd="0" presId="urn:microsoft.com/office/officeart/2005/8/layout/hierarchy2"/>
    <dgm:cxn modelId="{21C57B89-6535-406F-8A96-F197792CCEC6}" type="presParOf" srcId="{059CC23A-CAC8-4E0C-8E4C-212D360DAFAD}" destId="{A53A19BF-8E91-43FC-9A9A-72776A9F9352}" srcOrd="3" destOrd="0" presId="urn:microsoft.com/office/officeart/2005/8/layout/hierarchy2"/>
    <dgm:cxn modelId="{853BAC6A-0C09-46E6-8069-C5A1E1262C12}" type="presParOf" srcId="{A53A19BF-8E91-43FC-9A9A-72776A9F9352}" destId="{3EEB6690-A030-449A-9DD1-48240EAA5A8D}" srcOrd="0" destOrd="0" presId="urn:microsoft.com/office/officeart/2005/8/layout/hierarchy2"/>
    <dgm:cxn modelId="{F79B0489-F50E-4FBA-AD38-D3BA25B20D84}" type="presParOf" srcId="{A53A19BF-8E91-43FC-9A9A-72776A9F9352}" destId="{2FF0FBB0-4DE9-4EC9-B7F6-3140FAA944A1}" srcOrd="1" destOrd="0" presId="urn:microsoft.com/office/officeart/2005/8/layout/hierarchy2"/>
    <dgm:cxn modelId="{D2B8A8DC-2FF9-4648-858F-E72FC887AE12}" type="presParOf" srcId="{2FF0FBB0-4DE9-4EC9-B7F6-3140FAA944A1}" destId="{3940BF82-70A7-4D77-94C7-210422A1C67F}" srcOrd="0" destOrd="0" presId="urn:microsoft.com/office/officeart/2005/8/layout/hierarchy2"/>
    <dgm:cxn modelId="{C6FC63BA-4CCC-431E-B0D9-448C5F8A09A8}" type="presParOf" srcId="{3940BF82-70A7-4D77-94C7-210422A1C67F}" destId="{01AE467D-E2D1-4186-A7CE-89BE5B0589DB}" srcOrd="0" destOrd="0" presId="urn:microsoft.com/office/officeart/2005/8/layout/hierarchy2"/>
    <dgm:cxn modelId="{0F601B42-9803-4DC3-827B-53C2C8689922}" type="presParOf" srcId="{2FF0FBB0-4DE9-4EC9-B7F6-3140FAA944A1}" destId="{99CAD887-F068-4A5B-9FAC-7BFE45EDDAA2}" srcOrd="1" destOrd="0" presId="urn:microsoft.com/office/officeart/2005/8/layout/hierarchy2"/>
    <dgm:cxn modelId="{8AC9EC39-9045-400A-A0A7-A2C9BD94D245}" type="presParOf" srcId="{99CAD887-F068-4A5B-9FAC-7BFE45EDDAA2}" destId="{CAFD2621-9456-4C49-B854-F53EF95B6D38}" srcOrd="0" destOrd="0" presId="urn:microsoft.com/office/officeart/2005/8/layout/hierarchy2"/>
    <dgm:cxn modelId="{D364D827-CBEC-4677-859A-ADAC9E6D7493}" type="presParOf" srcId="{99CAD887-F068-4A5B-9FAC-7BFE45EDDAA2}" destId="{2F4699C0-1E12-4BB4-963B-089571B9934B}" srcOrd="1" destOrd="0" presId="urn:microsoft.com/office/officeart/2005/8/layout/hierarchy2"/>
    <dgm:cxn modelId="{A02E639D-8715-40F4-89B2-8E6FD23314F1}" type="presParOf" srcId="{AB84FE96-1B5E-41B1-9BE8-6C08E5F36E2B}" destId="{ADF31C7E-8FE0-407B-A2C2-82982EF20AD5}" srcOrd="2" destOrd="0" presId="urn:microsoft.com/office/officeart/2005/8/layout/hierarchy2"/>
    <dgm:cxn modelId="{C0750C63-8BAC-4E26-B28D-62B79B51D7EE}" type="presParOf" srcId="{ADF31C7E-8FE0-407B-A2C2-82982EF20AD5}" destId="{BF3DF87F-7BFE-4D53-A115-C37848D0310F}" srcOrd="0" destOrd="0" presId="urn:microsoft.com/office/officeart/2005/8/layout/hierarchy2"/>
    <dgm:cxn modelId="{7FDAE14F-0E6B-4FA2-B445-B4C724E3BDAC}" type="presParOf" srcId="{AB84FE96-1B5E-41B1-9BE8-6C08E5F36E2B}" destId="{ED59EC13-B351-4E22-8FB7-012A578384C5}" srcOrd="3" destOrd="0" presId="urn:microsoft.com/office/officeart/2005/8/layout/hierarchy2"/>
    <dgm:cxn modelId="{69FD548D-1269-4A4B-A249-98019C231EB5}" type="presParOf" srcId="{ED59EC13-B351-4E22-8FB7-012A578384C5}" destId="{63645C35-2C9B-41D8-B2D2-77EB915315D5}" srcOrd="0" destOrd="0" presId="urn:microsoft.com/office/officeart/2005/8/layout/hierarchy2"/>
    <dgm:cxn modelId="{3AB3F37D-D426-48A3-BCA9-B28678129DBF}" type="presParOf" srcId="{ED59EC13-B351-4E22-8FB7-012A578384C5}" destId="{233A99CB-5FB1-42FC-ACD4-063DEDE6A1B0}" srcOrd="1" destOrd="0" presId="urn:microsoft.com/office/officeart/2005/8/layout/hierarchy2"/>
    <dgm:cxn modelId="{C1F02188-40D9-4232-B131-506C61AF7F46}" type="presParOf" srcId="{233A99CB-5FB1-42FC-ACD4-063DEDE6A1B0}" destId="{C0FBB853-6E56-4518-9AA7-2A8E8B39D23F}" srcOrd="0" destOrd="0" presId="urn:microsoft.com/office/officeart/2005/8/layout/hierarchy2"/>
    <dgm:cxn modelId="{D80A9E55-698D-409E-9648-389449B589A7}" type="presParOf" srcId="{C0FBB853-6E56-4518-9AA7-2A8E8B39D23F}" destId="{AD91BA74-A61B-48BA-870E-98FB10AEA8D9}" srcOrd="0" destOrd="0" presId="urn:microsoft.com/office/officeart/2005/8/layout/hierarchy2"/>
    <dgm:cxn modelId="{31AE84B0-4F36-4B3F-A6D0-1216CDCEC6B3}" type="presParOf" srcId="{233A99CB-5FB1-42FC-ACD4-063DEDE6A1B0}" destId="{AD9AB9B0-5322-4DA9-8BDB-52A942EDB209}" srcOrd="1" destOrd="0" presId="urn:microsoft.com/office/officeart/2005/8/layout/hierarchy2"/>
    <dgm:cxn modelId="{4CC7DDC7-3645-4F9F-A20C-22514F23AD64}" type="presParOf" srcId="{AD9AB9B0-5322-4DA9-8BDB-52A942EDB209}" destId="{E640F78E-BB8F-4AED-AEE7-C3893DE0942B}" srcOrd="0" destOrd="0" presId="urn:microsoft.com/office/officeart/2005/8/layout/hierarchy2"/>
    <dgm:cxn modelId="{9E5E75E5-6F37-427D-BEA2-FE90BA8C2E57}" type="presParOf" srcId="{AD9AB9B0-5322-4DA9-8BDB-52A942EDB209}" destId="{03570268-9F1D-438F-88F1-37FA62B5A49E}" srcOrd="1" destOrd="0" presId="urn:microsoft.com/office/officeart/2005/8/layout/hierarchy2"/>
    <dgm:cxn modelId="{17F61C6E-9077-4690-8CD3-0C9828B45C9D}" type="presParOf" srcId="{03570268-9F1D-438F-88F1-37FA62B5A49E}" destId="{DBCACEB2-9288-4033-B0D9-A186B66529DD}" srcOrd="0" destOrd="0" presId="urn:microsoft.com/office/officeart/2005/8/layout/hierarchy2"/>
    <dgm:cxn modelId="{550B28F6-7C18-45C5-9F70-D8233C01707D}" type="presParOf" srcId="{DBCACEB2-9288-4033-B0D9-A186B66529DD}" destId="{84939533-91B2-468E-8BA6-3B19FF6A66C6}" srcOrd="0" destOrd="0" presId="urn:microsoft.com/office/officeart/2005/8/layout/hierarchy2"/>
    <dgm:cxn modelId="{AE20D0C0-67FD-437F-BA5E-8FC7F87F772C}" type="presParOf" srcId="{03570268-9F1D-438F-88F1-37FA62B5A49E}" destId="{8A8ED100-D6B7-4B92-B1B5-E64C293BC208}" srcOrd="1" destOrd="0" presId="urn:microsoft.com/office/officeart/2005/8/layout/hierarchy2"/>
    <dgm:cxn modelId="{32DC95F8-D9B3-4E3E-9A3B-FCAAB52D9EA4}" type="presParOf" srcId="{8A8ED100-D6B7-4B92-B1B5-E64C293BC208}" destId="{DA908812-31D9-47F5-B101-47EDB1D14000}" srcOrd="0" destOrd="0" presId="urn:microsoft.com/office/officeart/2005/8/layout/hierarchy2"/>
    <dgm:cxn modelId="{5BD43FF1-AD8E-4563-9817-9E4216FDB229}" type="presParOf" srcId="{8A8ED100-D6B7-4B92-B1B5-E64C293BC208}" destId="{2C107631-1A07-48A0-9551-222B40B0A19E}" srcOrd="1" destOrd="0" presId="urn:microsoft.com/office/officeart/2005/8/layout/hierarchy2"/>
    <dgm:cxn modelId="{CF41758F-BE6E-4EBF-9A72-31EF35726C32}" type="presParOf" srcId="{2C107631-1A07-48A0-9551-222B40B0A19E}" destId="{14EF6F04-5AB1-4376-B139-9A6BBE7332F2}" srcOrd="0" destOrd="0" presId="urn:microsoft.com/office/officeart/2005/8/layout/hierarchy2"/>
    <dgm:cxn modelId="{225570AE-2382-4631-BA3A-19A5AED4522C}" type="presParOf" srcId="{14EF6F04-5AB1-4376-B139-9A6BBE7332F2}" destId="{22B67750-2BDF-459F-BAC1-47710CEF84D1}" srcOrd="0" destOrd="0" presId="urn:microsoft.com/office/officeart/2005/8/layout/hierarchy2"/>
    <dgm:cxn modelId="{B7870388-1913-45B7-9079-A2EE0ECE9BFC}" type="presParOf" srcId="{2C107631-1A07-48A0-9551-222B40B0A19E}" destId="{4AABBE0F-C0DD-45B4-9DDE-7064C4D20CBE}" srcOrd="1" destOrd="0" presId="urn:microsoft.com/office/officeart/2005/8/layout/hierarchy2"/>
    <dgm:cxn modelId="{9672F410-4586-4787-8CBD-5F8A1EDEFF5F}" type="presParOf" srcId="{4AABBE0F-C0DD-45B4-9DDE-7064C4D20CBE}" destId="{55D769E8-27FE-48EE-A519-0491594377C4}" srcOrd="0" destOrd="0" presId="urn:microsoft.com/office/officeart/2005/8/layout/hierarchy2"/>
    <dgm:cxn modelId="{7E6780EA-13EA-4A8F-BF1F-EE4224C1B1E6}" type="presParOf" srcId="{4AABBE0F-C0DD-45B4-9DDE-7064C4D20CBE}" destId="{FD5C5AED-110A-4F47-B4AB-89170B82C9CB}" srcOrd="1" destOrd="0" presId="urn:microsoft.com/office/officeart/2005/8/layout/hierarchy2"/>
    <dgm:cxn modelId="{AC10B7A7-FB97-4A4F-A744-A4732BA598C3}" type="presParOf" srcId="{03570268-9F1D-438F-88F1-37FA62B5A49E}" destId="{FB653AC3-B2FB-4194-AB3C-41B149FE29EE}" srcOrd="2" destOrd="0" presId="urn:microsoft.com/office/officeart/2005/8/layout/hierarchy2"/>
    <dgm:cxn modelId="{1002A786-D1AB-4AE9-A23D-0CF839865302}" type="presParOf" srcId="{FB653AC3-B2FB-4194-AB3C-41B149FE29EE}" destId="{5A4DC9BF-A1AD-4B68-9F0F-C815147D6B8B}" srcOrd="0" destOrd="0" presId="urn:microsoft.com/office/officeart/2005/8/layout/hierarchy2"/>
    <dgm:cxn modelId="{C9920A4C-8108-4F6E-AF86-1E86FD6CC60A}" type="presParOf" srcId="{03570268-9F1D-438F-88F1-37FA62B5A49E}" destId="{1D933838-A035-4AF7-A23D-0C67AFA66E91}" srcOrd="3" destOrd="0" presId="urn:microsoft.com/office/officeart/2005/8/layout/hierarchy2"/>
    <dgm:cxn modelId="{8234DB72-7F74-4919-A714-3F71AA1E6FA1}" type="presParOf" srcId="{1D933838-A035-4AF7-A23D-0C67AFA66E91}" destId="{B82E7A7E-A96E-4D6B-987E-41AD2B500168}" srcOrd="0" destOrd="0" presId="urn:microsoft.com/office/officeart/2005/8/layout/hierarchy2"/>
    <dgm:cxn modelId="{92398AAF-296A-4CDF-B83E-DAA03744CD1C}" type="presParOf" srcId="{1D933838-A035-4AF7-A23D-0C67AFA66E91}" destId="{44F26866-ADDC-4A3A-A6B2-95747E019153}" srcOrd="1" destOrd="0" presId="urn:microsoft.com/office/officeart/2005/8/layout/hierarchy2"/>
    <dgm:cxn modelId="{B1522898-6BED-4263-9681-4FDEFA4195E8}" type="presParOf" srcId="{44F26866-ADDC-4A3A-A6B2-95747E019153}" destId="{DD96D734-DDD5-49AC-9059-96E0D1D28112}" srcOrd="0" destOrd="0" presId="urn:microsoft.com/office/officeart/2005/8/layout/hierarchy2"/>
    <dgm:cxn modelId="{5A5FF391-9655-4DB4-8C68-55636E1A585E}" type="presParOf" srcId="{DD96D734-DDD5-49AC-9059-96E0D1D28112}" destId="{B7A03A8C-8CF1-4DF7-BD2B-A7129BB95149}" srcOrd="0" destOrd="0" presId="urn:microsoft.com/office/officeart/2005/8/layout/hierarchy2"/>
    <dgm:cxn modelId="{040D7A10-D31B-43C7-92CE-FD3C8AA696CC}" type="presParOf" srcId="{44F26866-ADDC-4A3A-A6B2-95747E019153}" destId="{EB653928-1585-4E05-8723-E9B060FC14A6}" srcOrd="1" destOrd="0" presId="urn:microsoft.com/office/officeart/2005/8/layout/hierarchy2"/>
    <dgm:cxn modelId="{5E682A0C-245A-42F5-9907-C5623E327ABD}" type="presParOf" srcId="{EB653928-1585-4E05-8723-E9B060FC14A6}" destId="{0DDD675F-D98B-4658-AB70-A474A97715AE}" srcOrd="0" destOrd="0" presId="urn:microsoft.com/office/officeart/2005/8/layout/hierarchy2"/>
    <dgm:cxn modelId="{517DAA17-8775-4E28-BAD5-CAC7E780BF49}" type="presParOf" srcId="{EB653928-1585-4E05-8723-E9B060FC14A6}" destId="{DE7DC874-C225-47B3-BC34-FDCC2D82EA10}" srcOrd="1" destOrd="0" presId="urn:microsoft.com/office/officeart/2005/8/layout/hierarchy2"/>
    <dgm:cxn modelId="{04EE1151-983E-47F7-B39E-7FD559B94D17}" type="presParOf" srcId="{233A99CB-5FB1-42FC-ACD4-063DEDE6A1B0}" destId="{74F6DBB3-FCE1-41EA-98CD-1E9A21713F52}" srcOrd="2" destOrd="0" presId="urn:microsoft.com/office/officeart/2005/8/layout/hierarchy2"/>
    <dgm:cxn modelId="{5D3F7FCF-D566-4DD8-86EA-EEAB5FE79942}" type="presParOf" srcId="{74F6DBB3-FCE1-41EA-98CD-1E9A21713F52}" destId="{16D1AE73-ECF8-4F9E-B5F8-D43E59FFEF84}" srcOrd="0" destOrd="0" presId="urn:microsoft.com/office/officeart/2005/8/layout/hierarchy2"/>
    <dgm:cxn modelId="{BECD4BE2-BE5E-4AF0-8007-255221630D38}" type="presParOf" srcId="{233A99CB-5FB1-42FC-ACD4-063DEDE6A1B0}" destId="{1963245D-66ED-4DB9-9B9B-50856B0C1160}" srcOrd="3" destOrd="0" presId="urn:microsoft.com/office/officeart/2005/8/layout/hierarchy2"/>
    <dgm:cxn modelId="{DE67DF39-C580-4968-A89E-85951523D923}" type="presParOf" srcId="{1963245D-66ED-4DB9-9B9B-50856B0C1160}" destId="{68951DE7-63CF-46EC-98FE-3C4F14CB4179}" srcOrd="0" destOrd="0" presId="urn:microsoft.com/office/officeart/2005/8/layout/hierarchy2"/>
    <dgm:cxn modelId="{2B6FCADA-E74A-48B1-9668-AC7D19FF616D}" type="presParOf" srcId="{1963245D-66ED-4DB9-9B9B-50856B0C1160}" destId="{BAA07127-4D74-4604-9236-A7D06168E10A}" srcOrd="1" destOrd="0" presId="urn:microsoft.com/office/officeart/2005/8/layout/hierarchy2"/>
    <dgm:cxn modelId="{F8D83700-9147-4680-B285-5A1332FBAA8A}" type="presParOf" srcId="{BAA07127-4D74-4604-9236-A7D06168E10A}" destId="{649EBE50-E5D7-44CC-8405-1EF04A95206C}" srcOrd="0" destOrd="0" presId="urn:microsoft.com/office/officeart/2005/8/layout/hierarchy2"/>
    <dgm:cxn modelId="{9E43E9D8-D647-43EB-9BD4-81A1F65FC521}" type="presParOf" srcId="{649EBE50-E5D7-44CC-8405-1EF04A95206C}" destId="{AA9CCBE1-0B10-4122-8367-37B37B3299E6}" srcOrd="0" destOrd="0" presId="urn:microsoft.com/office/officeart/2005/8/layout/hierarchy2"/>
    <dgm:cxn modelId="{FB6BD3AD-658C-4D2B-B455-15FD6C36357C}" type="presParOf" srcId="{BAA07127-4D74-4604-9236-A7D06168E10A}" destId="{5C4485FF-CBF6-4D40-807C-BF2150965CDC}" srcOrd="1" destOrd="0" presId="urn:microsoft.com/office/officeart/2005/8/layout/hierarchy2"/>
    <dgm:cxn modelId="{56E0E27D-3961-4694-A9AD-F270F95631AE}" type="presParOf" srcId="{5C4485FF-CBF6-4D40-807C-BF2150965CDC}" destId="{D39B3848-553B-4C3E-80AE-467408BF3E67}" srcOrd="0" destOrd="0" presId="urn:microsoft.com/office/officeart/2005/8/layout/hierarchy2"/>
    <dgm:cxn modelId="{B9B064A2-063F-4B6C-8353-76EF2394A93B}" type="presParOf" srcId="{5C4485FF-CBF6-4D40-807C-BF2150965CDC}" destId="{1A95D531-2430-40F7-9AEF-42A9200B7585}" srcOrd="1" destOrd="0" presId="urn:microsoft.com/office/officeart/2005/8/layout/hierarchy2"/>
    <dgm:cxn modelId="{7D787898-B7AE-4BF7-91D2-49809CC33C7F}" type="presParOf" srcId="{1A95D531-2430-40F7-9AEF-42A9200B7585}" destId="{221FC6E2-36AC-494E-89EA-33B27BE286AF}" srcOrd="0" destOrd="0" presId="urn:microsoft.com/office/officeart/2005/8/layout/hierarchy2"/>
    <dgm:cxn modelId="{5E6E950C-243D-45AE-A6C4-1BEE61469CE4}" type="presParOf" srcId="{221FC6E2-36AC-494E-89EA-33B27BE286AF}" destId="{5127BCD7-82FA-4196-8EE8-759F1E488306}" srcOrd="0" destOrd="0" presId="urn:microsoft.com/office/officeart/2005/8/layout/hierarchy2"/>
    <dgm:cxn modelId="{84F11869-6092-4479-A405-63784DAE4792}" type="presParOf" srcId="{1A95D531-2430-40F7-9AEF-42A9200B7585}" destId="{597EEBDE-7C87-4E61-87AF-9894B57496C0}" srcOrd="1" destOrd="0" presId="urn:microsoft.com/office/officeart/2005/8/layout/hierarchy2"/>
    <dgm:cxn modelId="{2B92D521-674B-41D5-90E5-F4F46837B5F8}" type="presParOf" srcId="{597EEBDE-7C87-4E61-87AF-9894B57496C0}" destId="{B5BC89E5-FACC-4B5F-ACB0-656D57BC0409}" srcOrd="0" destOrd="0" presId="urn:microsoft.com/office/officeart/2005/8/layout/hierarchy2"/>
    <dgm:cxn modelId="{CB36418C-6B01-4BAF-8E2F-F9538F28241C}" type="presParOf" srcId="{597EEBDE-7C87-4E61-87AF-9894B57496C0}" destId="{24F319F3-AB67-4868-9866-019874B71D0F}" srcOrd="1" destOrd="0" presId="urn:microsoft.com/office/officeart/2005/8/layout/hierarchy2"/>
    <dgm:cxn modelId="{A2FFEF0A-D860-492C-9542-9F636F668279}" type="presParOf" srcId="{BAA07127-4D74-4604-9236-A7D06168E10A}" destId="{4851A695-822F-461F-BBAC-D589CF2D74C8}" srcOrd="2" destOrd="0" presId="urn:microsoft.com/office/officeart/2005/8/layout/hierarchy2"/>
    <dgm:cxn modelId="{92B86C9E-6AF6-41B2-942B-685FE6E29CFB}" type="presParOf" srcId="{4851A695-822F-461F-BBAC-D589CF2D74C8}" destId="{402753A1-F09E-4FAE-868D-ABD71774E946}" srcOrd="0" destOrd="0" presId="urn:microsoft.com/office/officeart/2005/8/layout/hierarchy2"/>
    <dgm:cxn modelId="{E2C0753A-B29E-4674-BE8A-9C24B89F9417}" type="presParOf" srcId="{BAA07127-4D74-4604-9236-A7D06168E10A}" destId="{167A9086-3CED-4946-925C-7736EA34E76A}" srcOrd="3" destOrd="0" presId="urn:microsoft.com/office/officeart/2005/8/layout/hierarchy2"/>
    <dgm:cxn modelId="{FEFB3367-3F06-457C-BB8F-869157B43F82}" type="presParOf" srcId="{167A9086-3CED-4946-925C-7736EA34E76A}" destId="{C503A072-30B9-4903-8BB8-BBB59286E401}" srcOrd="0" destOrd="0" presId="urn:microsoft.com/office/officeart/2005/8/layout/hierarchy2"/>
    <dgm:cxn modelId="{092A4936-F83E-4673-9760-A4B1D5356982}" type="presParOf" srcId="{167A9086-3CED-4946-925C-7736EA34E76A}" destId="{369CE403-2637-4BD5-9266-8C5C13887933}" srcOrd="1" destOrd="0" presId="urn:microsoft.com/office/officeart/2005/8/layout/hierarchy2"/>
    <dgm:cxn modelId="{E70AB301-CFAB-4AB1-86B1-BA2CEB7C151F}" type="presParOf" srcId="{369CE403-2637-4BD5-9266-8C5C13887933}" destId="{821BF3EF-0394-4A53-98D1-865510E35FEA}" srcOrd="0" destOrd="0" presId="urn:microsoft.com/office/officeart/2005/8/layout/hierarchy2"/>
    <dgm:cxn modelId="{8ABE12DF-CC21-4FFF-A52C-446873F6D62F}" type="presParOf" srcId="{821BF3EF-0394-4A53-98D1-865510E35FEA}" destId="{963AA074-2F6A-431C-99DD-50B5C9D3D77C}" srcOrd="0" destOrd="0" presId="urn:microsoft.com/office/officeart/2005/8/layout/hierarchy2"/>
    <dgm:cxn modelId="{1EDB797E-B3AD-4EF9-85B6-A43106B4D419}" type="presParOf" srcId="{369CE403-2637-4BD5-9266-8C5C13887933}" destId="{B23B4773-6CC7-4CBE-A653-31CF4A897751}" srcOrd="1" destOrd="0" presId="urn:microsoft.com/office/officeart/2005/8/layout/hierarchy2"/>
    <dgm:cxn modelId="{3433E9B0-4B44-4F91-8D41-438D97518104}" type="presParOf" srcId="{B23B4773-6CC7-4CBE-A653-31CF4A897751}" destId="{C052810B-3FBD-4E12-965A-1AD241761426}" srcOrd="0" destOrd="0" presId="urn:microsoft.com/office/officeart/2005/8/layout/hierarchy2"/>
    <dgm:cxn modelId="{3AE68B1F-65B3-47ED-A4C0-0297E9A37DD8}" type="presParOf" srcId="{B23B4773-6CC7-4CBE-A653-31CF4A897751}" destId="{999E6169-3003-477C-84C1-0E93BE462286}" srcOrd="1" destOrd="0" presId="urn:microsoft.com/office/officeart/2005/8/layout/hierarchy2"/>
    <dgm:cxn modelId="{6871BD34-6B98-4295-89A4-4DA0357C20B6}" type="presParOf" srcId="{AB84FE96-1B5E-41B1-9BE8-6C08E5F36E2B}" destId="{1B922000-20D1-4928-9CA0-BF35DE34451B}" srcOrd="4" destOrd="0" presId="urn:microsoft.com/office/officeart/2005/8/layout/hierarchy2"/>
    <dgm:cxn modelId="{A457A518-E8D6-4144-9B88-05E1CBC25BDD}" type="presParOf" srcId="{1B922000-20D1-4928-9CA0-BF35DE34451B}" destId="{897A993D-BEE0-4993-ABCC-3E7AD7B741E3}" srcOrd="0" destOrd="0" presId="urn:microsoft.com/office/officeart/2005/8/layout/hierarchy2"/>
    <dgm:cxn modelId="{13B0420B-131F-48DC-9E9E-0CD4C1199D0A}" type="presParOf" srcId="{AB84FE96-1B5E-41B1-9BE8-6C08E5F36E2B}" destId="{C8C938B7-9622-4A26-8595-B50FE7FA5296}" srcOrd="5" destOrd="0" presId="urn:microsoft.com/office/officeart/2005/8/layout/hierarchy2"/>
    <dgm:cxn modelId="{F8A3D34A-DB14-41DE-8AA0-5FA55BB657B5}" type="presParOf" srcId="{C8C938B7-9622-4A26-8595-B50FE7FA5296}" destId="{FE35ABFB-936E-4656-B5B9-C91AAA6B4CD5}" srcOrd="0" destOrd="0" presId="urn:microsoft.com/office/officeart/2005/8/layout/hierarchy2"/>
    <dgm:cxn modelId="{EFD12F52-4B1E-4489-88C2-35B8CD8F3190}" type="presParOf" srcId="{C8C938B7-9622-4A26-8595-B50FE7FA5296}" destId="{0CA45889-C98F-4840-A38D-E824D6FB75D4}" srcOrd="1" destOrd="0" presId="urn:microsoft.com/office/officeart/2005/8/layout/hierarchy2"/>
    <dgm:cxn modelId="{251F6597-1F32-4E9D-8AC6-C8BE084EACCC}" type="presParOf" srcId="{0CA45889-C98F-4840-A38D-E824D6FB75D4}" destId="{C62092D3-146A-4763-8E38-CB510C841D33}" srcOrd="0" destOrd="0" presId="urn:microsoft.com/office/officeart/2005/8/layout/hierarchy2"/>
    <dgm:cxn modelId="{C310A78F-D106-432E-8B76-DB614C392737}" type="presParOf" srcId="{C62092D3-146A-4763-8E38-CB510C841D33}" destId="{E13B18E6-0F03-479D-9246-33A765C7C57A}" srcOrd="0" destOrd="0" presId="urn:microsoft.com/office/officeart/2005/8/layout/hierarchy2"/>
    <dgm:cxn modelId="{063C9928-4A9A-4348-AD74-DEFDC080ACDB}" type="presParOf" srcId="{0CA45889-C98F-4840-A38D-E824D6FB75D4}" destId="{0DF29CEF-AFE0-4F72-8257-A07E7E77DCBB}" srcOrd="1" destOrd="0" presId="urn:microsoft.com/office/officeart/2005/8/layout/hierarchy2"/>
    <dgm:cxn modelId="{D35FD140-BD4A-439C-9B85-A94D285B9355}" type="presParOf" srcId="{0DF29CEF-AFE0-4F72-8257-A07E7E77DCBB}" destId="{128F43C1-FCF6-4E34-88D1-2FFDB740B8B5}" srcOrd="0" destOrd="0" presId="urn:microsoft.com/office/officeart/2005/8/layout/hierarchy2"/>
    <dgm:cxn modelId="{BAEC1442-3079-4CDC-B8F3-E41DBFD5516F}" type="presParOf" srcId="{0DF29CEF-AFE0-4F72-8257-A07E7E77DCBB}" destId="{E7E8FE9C-E590-4E7F-88B0-BD12E58FEE0A}" srcOrd="1" destOrd="0" presId="urn:microsoft.com/office/officeart/2005/8/layout/hierarchy2"/>
    <dgm:cxn modelId="{A5AB92A5-0639-414B-970E-E1C5672F45D8}" type="presParOf" srcId="{E7E8FE9C-E590-4E7F-88B0-BD12E58FEE0A}" destId="{55DC0547-D819-4EB9-AC0C-F35FF8473861}" srcOrd="0" destOrd="0" presId="urn:microsoft.com/office/officeart/2005/8/layout/hierarchy2"/>
    <dgm:cxn modelId="{CFF2E9FE-159E-4F65-A917-B5E4F4FF6CFF}" type="presParOf" srcId="{55DC0547-D819-4EB9-AC0C-F35FF8473861}" destId="{6BCDF245-9A12-4099-B435-CE0645FBD691}" srcOrd="0" destOrd="0" presId="urn:microsoft.com/office/officeart/2005/8/layout/hierarchy2"/>
    <dgm:cxn modelId="{511923F3-AE14-4F28-8189-6DD95D8D705A}" type="presParOf" srcId="{E7E8FE9C-E590-4E7F-88B0-BD12E58FEE0A}" destId="{7CA60B75-D6EC-42E6-BA47-7D07B8555B53}" srcOrd="1" destOrd="0" presId="urn:microsoft.com/office/officeart/2005/8/layout/hierarchy2"/>
    <dgm:cxn modelId="{1B9A68FD-8382-44F7-801F-CF432F1BC94D}" type="presParOf" srcId="{7CA60B75-D6EC-42E6-BA47-7D07B8555B53}" destId="{7205F4DE-7214-4694-8680-C67F3A366AB0}" srcOrd="0" destOrd="0" presId="urn:microsoft.com/office/officeart/2005/8/layout/hierarchy2"/>
    <dgm:cxn modelId="{FAD0DE14-8989-4557-BF02-6BB0FD170197}" type="presParOf" srcId="{7CA60B75-D6EC-42E6-BA47-7D07B8555B53}" destId="{F80A22B7-5787-4575-9776-92979C9574A3}" srcOrd="1" destOrd="0" presId="urn:microsoft.com/office/officeart/2005/8/layout/hierarchy2"/>
    <dgm:cxn modelId="{315DF9F8-D71C-4A17-9773-734A29F678A2}" type="presParOf" srcId="{F80A22B7-5787-4575-9776-92979C9574A3}" destId="{EEA97597-426C-48B5-9842-0514C4DEEEE2}" srcOrd="0" destOrd="0" presId="urn:microsoft.com/office/officeart/2005/8/layout/hierarchy2"/>
    <dgm:cxn modelId="{F6A3D022-26A2-47B0-8A7E-A5AC76E9BCCF}" type="presParOf" srcId="{EEA97597-426C-48B5-9842-0514C4DEEEE2}" destId="{727E5C8C-FAD8-4D34-8B0F-59B84B3E3D7B}" srcOrd="0" destOrd="0" presId="urn:microsoft.com/office/officeart/2005/8/layout/hierarchy2"/>
    <dgm:cxn modelId="{6E5AB0A2-B457-4164-A393-703BF823D811}" type="presParOf" srcId="{F80A22B7-5787-4575-9776-92979C9574A3}" destId="{B892B6A7-CEBD-49E5-ADC6-08617D01CD90}" srcOrd="1" destOrd="0" presId="urn:microsoft.com/office/officeart/2005/8/layout/hierarchy2"/>
    <dgm:cxn modelId="{6A8AC3F5-71E1-46FB-80D7-52FAC94D9D75}" type="presParOf" srcId="{B892B6A7-CEBD-49E5-ADC6-08617D01CD90}" destId="{B037F448-CB29-4C61-8928-8CA8CAC97386}" srcOrd="0" destOrd="0" presId="urn:microsoft.com/office/officeart/2005/8/layout/hierarchy2"/>
    <dgm:cxn modelId="{ACB2E2B3-8AA3-434B-9BB6-5DA8D3F7E17D}" type="presParOf" srcId="{B892B6A7-CEBD-49E5-ADC6-08617D01CD90}" destId="{66A59FED-78F4-4812-9BB8-E58D1296B1F9}" srcOrd="1" destOrd="0" presId="urn:microsoft.com/office/officeart/2005/8/layout/hierarchy2"/>
    <dgm:cxn modelId="{820B57F0-D1C2-4804-9125-0E6824A76360}" type="presParOf" srcId="{E7E8FE9C-E590-4E7F-88B0-BD12E58FEE0A}" destId="{1A80FF5B-D53E-4EF5-8107-ACC3DAFE97EB}" srcOrd="2" destOrd="0" presId="urn:microsoft.com/office/officeart/2005/8/layout/hierarchy2"/>
    <dgm:cxn modelId="{591F6966-2741-4363-AAA0-31D16AC35995}" type="presParOf" srcId="{1A80FF5B-D53E-4EF5-8107-ACC3DAFE97EB}" destId="{6897847F-1F81-4F82-9C27-7E32ACFA35FA}" srcOrd="0" destOrd="0" presId="urn:microsoft.com/office/officeart/2005/8/layout/hierarchy2"/>
    <dgm:cxn modelId="{CD3707C3-5C97-424C-B5C1-81322FA30BEF}" type="presParOf" srcId="{E7E8FE9C-E590-4E7F-88B0-BD12E58FEE0A}" destId="{73635700-076B-4C6A-98F6-D8517647C8BA}" srcOrd="3" destOrd="0" presId="urn:microsoft.com/office/officeart/2005/8/layout/hierarchy2"/>
    <dgm:cxn modelId="{8AD1A90E-2689-4EDA-B420-08FBCDB174AF}" type="presParOf" srcId="{73635700-076B-4C6A-98F6-D8517647C8BA}" destId="{71A454E8-C86F-4FDC-AC93-48CD2DF36D60}" srcOrd="0" destOrd="0" presId="urn:microsoft.com/office/officeart/2005/8/layout/hierarchy2"/>
    <dgm:cxn modelId="{5767FC73-F91F-47AC-A1FE-A43F1BFEF101}" type="presParOf" srcId="{73635700-076B-4C6A-98F6-D8517647C8BA}" destId="{FD4B2B01-8709-47D0-B8CA-B7CFB11C8299}" srcOrd="1" destOrd="0" presId="urn:microsoft.com/office/officeart/2005/8/layout/hierarchy2"/>
    <dgm:cxn modelId="{48C7E3F6-E3C5-4DCB-B6B9-6BE159F352E2}" type="presParOf" srcId="{FD4B2B01-8709-47D0-B8CA-B7CFB11C8299}" destId="{04392A32-7C85-4917-A511-7A07500D9327}" srcOrd="0" destOrd="0" presId="urn:microsoft.com/office/officeart/2005/8/layout/hierarchy2"/>
    <dgm:cxn modelId="{F30D814D-E937-4595-8726-3EDB6AE0A233}" type="presParOf" srcId="{04392A32-7C85-4917-A511-7A07500D9327}" destId="{96CC9936-5F32-4148-81E5-065298D7056B}" srcOrd="0" destOrd="0" presId="urn:microsoft.com/office/officeart/2005/8/layout/hierarchy2"/>
    <dgm:cxn modelId="{816A7707-EB75-4B2D-902D-5C882C1FEDE7}" type="presParOf" srcId="{FD4B2B01-8709-47D0-B8CA-B7CFB11C8299}" destId="{0741DB40-4789-45B8-B096-ADCD4335C0F0}" srcOrd="1" destOrd="0" presId="urn:microsoft.com/office/officeart/2005/8/layout/hierarchy2"/>
    <dgm:cxn modelId="{2E0601C7-B9B4-46AB-BFC5-5CF791765C2B}" type="presParOf" srcId="{0741DB40-4789-45B8-B096-ADCD4335C0F0}" destId="{F1AA39E5-72A6-48C8-B512-10FC9FE181FD}" srcOrd="0" destOrd="0" presId="urn:microsoft.com/office/officeart/2005/8/layout/hierarchy2"/>
    <dgm:cxn modelId="{99D96B37-EB3C-43B6-8DD8-C52AEAA73FD7}" type="presParOf" srcId="{0741DB40-4789-45B8-B096-ADCD4335C0F0}" destId="{8D30C574-1EBB-47DF-894A-89CAA0099526}" srcOrd="1" destOrd="0" presId="urn:microsoft.com/office/officeart/2005/8/layout/hierarchy2"/>
    <dgm:cxn modelId="{1691ED07-DC53-4024-A428-B4C9E1CF75B7}" type="presParOf" srcId="{0CA45889-C98F-4840-A38D-E824D6FB75D4}" destId="{57F64030-9729-40D4-8B71-9008E8AE8327}" srcOrd="2" destOrd="0" presId="urn:microsoft.com/office/officeart/2005/8/layout/hierarchy2"/>
    <dgm:cxn modelId="{3EB3939C-7542-4A57-8702-7D4B62E21EB5}" type="presParOf" srcId="{57F64030-9729-40D4-8B71-9008E8AE8327}" destId="{36601E5C-12DB-43A2-9419-CD6382E04798}" srcOrd="0" destOrd="0" presId="urn:microsoft.com/office/officeart/2005/8/layout/hierarchy2"/>
    <dgm:cxn modelId="{9B1C7CFA-D60C-4709-846F-B18737FAF54F}" type="presParOf" srcId="{0CA45889-C98F-4840-A38D-E824D6FB75D4}" destId="{C50C4152-9872-4242-A945-9BCD9A09F12B}" srcOrd="3" destOrd="0" presId="urn:microsoft.com/office/officeart/2005/8/layout/hierarchy2"/>
    <dgm:cxn modelId="{E06A3200-50C3-4180-A359-B51EF0090D88}" type="presParOf" srcId="{C50C4152-9872-4242-A945-9BCD9A09F12B}" destId="{A27849FD-3628-4D34-919B-64E12C08113B}" srcOrd="0" destOrd="0" presId="urn:microsoft.com/office/officeart/2005/8/layout/hierarchy2"/>
    <dgm:cxn modelId="{529A84A6-90E3-4A1C-9A66-E5288528C7B7}" type="presParOf" srcId="{C50C4152-9872-4242-A945-9BCD9A09F12B}" destId="{E65C4545-2BA8-430E-A963-0E7D8CDEF4EA}" srcOrd="1" destOrd="0" presId="urn:microsoft.com/office/officeart/2005/8/layout/hierarchy2"/>
    <dgm:cxn modelId="{21931874-CAA0-477C-904E-CF4166D29FAF}" type="presParOf" srcId="{E65C4545-2BA8-430E-A963-0E7D8CDEF4EA}" destId="{D1809FE7-69B3-423D-AA8B-6B8315716BF9}" srcOrd="0" destOrd="0" presId="urn:microsoft.com/office/officeart/2005/8/layout/hierarchy2"/>
    <dgm:cxn modelId="{8921C01D-5B73-466A-9211-D104386FCF0C}" type="presParOf" srcId="{D1809FE7-69B3-423D-AA8B-6B8315716BF9}" destId="{52FF6ACE-D73F-4A84-88F6-92ACADE6D8E7}" srcOrd="0" destOrd="0" presId="urn:microsoft.com/office/officeart/2005/8/layout/hierarchy2"/>
    <dgm:cxn modelId="{F89AC789-84DD-4DF0-8A3D-DE9D9218AF19}" type="presParOf" srcId="{E65C4545-2BA8-430E-A963-0E7D8CDEF4EA}" destId="{5DCB55BF-A742-4AF7-9E8C-331E5F1D9F3D}" srcOrd="1" destOrd="0" presId="urn:microsoft.com/office/officeart/2005/8/layout/hierarchy2"/>
    <dgm:cxn modelId="{2ECED533-2690-430A-9FDB-BD37EA2CAA14}" type="presParOf" srcId="{5DCB55BF-A742-4AF7-9E8C-331E5F1D9F3D}" destId="{E758768A-BB10-4C6A-B647-7F4BF24463DA}" srcOrd="0" destOrd="0" presId="urn:microsoft.com/office/officeart/2005/8/layout/hierarchy2"/>
    <dgm:cxn modelId="{B1EEC872-9E23-433D-9CE3-BCA6825D88A2}" type="presParOf" srcId="{5DCB55BF-A742-4AF7-9E8C-331E5F1D9F3D}" destId="{33842678-C217-4F59-9DB1-8ED68C4976E4}" srcOrd="1" destOrd="0" presId="urn:microsoft.com/office/officeart/2005/8/layout/hierarchy2"/>
    <dgm:cxn modelId="{B12055C2-7340-4188-A26A-B6D85AFD7EDA}" type="presParOf" srcId="{33842678-C217-4F59-9DB1-8ED68C4976E4}" destId="{4CC380B7-4255-42F1-9ECC-149CEE525A46}" srcOrd="0" destOrd="0" presId="urn:microsoft.com/office/officeart/2005/8/layout/hierarchy2"/>
    <dgm:cxn modelId="{864AB641-95E9-43A4-A270-723773E38A13}" type="presParOf" srcId="{4CC380B7-4255-42F1-9ECC-149CEE525A46}" destId="{C2289E4D-CEA9-4156-9DA4-99F0428C2CF6}" srcOrd="0" destOrd="0" presId="urn:microsoft.com/office/officeart/2005/8/layout/hierarchy2"/>
    <dgm:cxn modelId="{63879001-4736-4557-B762-677982F78FFE}" type="presParOf" srcId="{33842678-C217-4F59-9DB1-8ED68C4976E4}" destId="{D28E2181-F4F0-457A-8E1A-9B8A66BBA0E4}" srcOrd="1" destOrd="0" presId="urn:microsoft.com/office/officeart/2005/8/layout/hierarchy2"/>
    <dgm:cxn modelId="{A6E90AC4-1994-4A1A-BE5B-9DFE0FC2D57F}" type="presParOf" srcId="{D28E2181-F4F0-457A-8E1A-9B8A66BBA0E4}" destId="{4291F8AC-4781-4A16-B45C-E8A1B1D50858}" srcOrd="0" destOrd="0" presId="urn:microsoft.com/office/officeart/2005/8/layout/hierarchy2"/>
    <dgm:cxn modelId="{AE2DB068-0465-41B1-9A44-A1C789E40923}" type="presParOf" srcId="{D28E2181-F4F0-457A-8E1A-9B8A66BBA0E4}" destId="{49DBA85C-B622-4C3C-9A97-97B4BD1A4CA7}" srcOrd="1" destOrd="0" presId="urn:microsoft.com/office/officeart/2005/8/layout/hierarchy2"/>
    <dgm:cxn modelId="{67FBAFBB-339F-4A13-998B-9E1C36D68F1E}" type="presParOf" srcId="{E65C4545-2BA8-430E-A963-0E7D8CDEF4EA}" destId="{7EF6BE21-C85D-450A-BCAE-03117F91C860}" srcOrd="2" destOrd="0" presId="urn:microsoft.com/office/officeart/2005/8/layout/hierarchy2"/>
    <dgm:cxn modelId="{AF137C7A-1D78-4A39-BD9B-0CDD7948E344}" type="presParOf" srcId="{7EF6BE21-C85D-450A-BCAE-03117F91C860}" destId="{3D7D41B9-4D81-4A3D-8974-543C6606996F}" srcOrd="0" destOrd="0" presId="urn:microsoft.com/office/officeart/2005/8/layout/hierarchy2"/>
    <dgm:cxn modelId="{5740BFB0-9837-42A0-9E56-D0AEF704C640}" type="presParOf" srcId="{E65C4545-2BA8-430E-A963-0E7D8CDEF4EA}" destId="{1D7A6212-5806-4F29-B7ED-01FA372C0986}" srcOrd="3" destOrd="0" presId="urn:microsoft.com/office/officeart/2005/8/layout/hierarchy2"/>
    <dgm:cxn modelId="{A9813611-DDD5-4FF6-9E84-470D15B95190}" type="presParOf" srcId="{1D7A6212-5806-4F29-B7ED-01FA372C0986}" destId="{EC46407F-AD32-4F6A-B255-11AF24C5CDE1}" srcOrd="0" destOrd="0" presId="urn:microsoft.com/office/officeart/2005/8/layout/hierarchy2"/>
    <dgm:cxn modelId="{CA8F0BDE-F393-483F-93C1-711B1C8A5CF1}" type="presParOf" srcId="{1D7A6212-5806-4F29-B7ED-01FA372C0986}" destId="{AAEDD7D1-DD84-4BEC-90C0-E19E20A5B666}" srcOrd="1" destOrd="0" presId="urn:microsoft.com/office/officeart/2005/8/layout/hierarchy2"/>
    <dgm:cxn modelId="{315896F9-9EA1-433D-A7EC-82A73FC236C5}" type="presParOf" srcId="{AAEDD7D1-DD84-4BEC-90C0-E19E20A5B666}" destId="{352D165B-8509-471D-A833-D87F724C3CD4}" srcOrd="0" destOrd="0" presId="urn:microsoft.com/office/officeart/2005/8/layout/hierarchy2"/>
    <dgm:cxn modelId="{F0D8750C-3A9B-4DBE-9E83-50F26C745DE7}" type="presParOf" srcId="{352D165B-8509-471D-A833-D87F724C3CD4}" destId="{07844A00-78F3-4FA0-A084-834220B1A2CE}" srcOrd="0" destOrd="0" presId="urn:microsoft.com/office/officeart/2005/8/layout/hierarchy2"/>
    <dgm:cxn modelId="{1C1B0571-445B-44ED-A91A-6C90F510C0B4}" type="presParOf" srcId="{AAEDD7D1-DD84-4BEC-90C0-E19E20A5B666}" destId="{4417B191-684E-4DAF-8D01-E0A8D395BD77}" srcOrd="1" destOrd="0" presId="urn:microsoft.com/office/officeart/2005/8/layout/hierarchy2"/>
    <dgm:cxn modelId="{82F5D28F-478E-4AF4-B33E-465F9BF1C78D}" type="presParOf" srcId="{4417B191-684E-4DAF-8D01-E0A8D395BD77}" destId="{9F02B080-3EFB-4C6D-B247-591E9485AB77}" srcOrd="0" destOrd="0" presId="urn:microsoft.com/office/officeart/2005/8/layout/hierarchy2"/>
    <dgm:cxn modelId="{96BEFE78-A76F-400A-A330-E42E8EF7F879}" type="presParOf" srcId="{4417B191-684E-4DAF-8D01-E0A8D395BD77}" destId="{8ABD4A60-ED37-424D-B1A4-0BB2915F7C4A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6099C2-2D04-46EC-BE4E-0EF35CF2473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44F6A22-D780-4B05-B7BB-8B6226CED458}">
      <dgm:prSet phldrT="[Metin]"/>
      <dgm:spPr/>
      <dgm:t>
        <a:bodyPr/>
        <a:lstStyle/>
        <a:p>
          <a:r>
            <a:rPr lang="tr-TR"/>
            <a:t>Nitelik</a:t>
          </a:r>
        </a:p>
      </dgm:t>
    </dgm:pt>
    <dgm:pt modelId="{C987CEDB-3736-4A3D-A37E-EEC62E1DF5A1}" type="parTrans" cxnId="{8197D833-DA9C-46D9-A270-60EABE593BA1}">
      <dgm:prSet/>
      <dgm:spPr/>
      <dgm:t>
        <a:bodyPr/>
        <a:lstStyle/>
        <a:p>
          <a:endParaRPr lang="tr-TR"/>
        </a:p>
      </dgm:t>
    </dgm:pt>
    <dgm:pt modelId="{E6C6DB24-E557-46D8-8521-C4F7080D5D4C}" type="sibTrans" cxnId="{8197D833-DA9C-46D9-A270-60EABE593BA1}">
      <dgm:prSet/>
      <dgm:spPr/>
      <dgm:t>
        <a:bodyPr/>
        <a:lstStyle/>
        <a:p>
          <a:endParaRPr lang="tr-TR"/>
        </a:p>
      </dgm:t>
    </dgm:pt>
    <dgm:pt modelId="{D861DBF0-A270-4389-9924-FC881859D340}">
      <dgm:prSet phldrT="[Metin]"/>
      <dgm:spPr/>
      <dgm:t>
        <a:bodyPr/>
        <a:lstStyle/>
        <a:p>
          <a:r>
            <a:rPr lang="tr-TR"/>
            <a:t>1 Grup</a:t>
          </a:r>
        </a:p>
      </dgm:t>
    </dgm:pt>
    <dgm:pt modelId="{ED3E17CD-A110-4973-B46A-E5CE51E74122}" type="parTrans" cxnId="{E86EA010-0131-45C6-BCE7-A9953896361C}">
      <dgm:prSet/>
      <dgm:spPr/>
      <dgm:t>
        <a:bodyPr/>
        <a:lstStyle/>
        <a:p>
          <a:endParaRPr lang="tr-TR"/>
        </a:p>
      </dgm:t>
    </dgm:pt>
    <dgm:pt modelId="{C555F0F1-9792-4B61-A607-AEECA2A624FE}" type="sibTrans" cxnId="{E86EA010-0131-45C6-BCE7-A9953896361C}">
      <dgm:prSet/>
      <dgm:spPr/>
      <dgm:t>
        <a:bodyPr/>
        <a:lstStyle/>
        <a:p>
          <a:endParaRPr lang="tr-TR"/>
        </a:p>
      </dgm:t>
    </dgm:pt>
    <dgm:pt modelId="{3FB96883-B14D-42FD-AE24-1AE2C2E810A4}">
      <dgm:prSet phldrT="[Metin]"/>
      <dgm:spPr/>
      <dgm:t>
        <a:bodyPr/>
        <a:lstStyle/>
        <a:p>
          <a:r>
            <a:rPr lang="tr-TR"/>
            <a:t>n</a:t>
          </a:r>
          <a:r>
            <a:rPr lang="tr-TR">
              <a:latin typeface="Times New Roman"/>
              <a:cs typeface="Times New Roman"/>
            </a:rPr>
            <a:t>≥30</a:t>
          </a:r>
          <a:endParaRPr lang="tr-TR"/>
        </a:p>
      </dgm:t>
    </dgm:pt>
    <dgm:pt modelId="{1A640586-9088-4807-8FEA-32400DFC8A1C}" type="parTrans" cxnId="{ECFEF982-6810-4DB9-9478-078E35613C0F}">
      <dgm:prSet/>
      <dgm:spPr/>
      <dgm:t>
        <a:bodyPr/>
        <a:lstStyle/>
        <a:p>
          <a:endParaRPr lang="tr-TR"/>
        </a:p>
      </dgm:t>
    </dgm:pt>
    <dgm:pt modelId="{97D4AAA2-68BD-4EBF-BBB7-6A8632735A65}" type="sibTrans" cxnId="{ECFEF982-6810-4DB9-9478-078E35613C0F}">
      <dgm:prSet/>
      <dgm:spPr/>
      <dgm:t>
        <a:bodyPr/>
        <a:lstStyle/>
        <a:p>
          <a:endParaRPr lang="tr-TR"/>
        </a:p>
      </dgm:t>
    </dgm:pt>
    <dgm:pt modelId="{591B221B-D25E-4D7C-BD6E-0C762C7288CC}">
      <dgm:prSet phldrT="[Metin]"/>
      <dgm:spPr/>
      <dgm:t>
        <a:bodyPr/>
        <a:lstStyle/>
        <a:p>
          <a:r>
            <a:rPr lang="tr-TR"/>
            <a:t>n&lt;30</a:t>
          </a:r>
        </a:p>
      </dgm:t>
    </dgm:pt>
    <dgm:pt modelId="{73D0CAFB-98A8-4347-903F-68CF1F535EB8}" type="parTrans" cxnId="{D6C5B6EA-F8EE-4172-969C-5CB0CC6640DE}">
      <dgm:prSet/>
      <dgm:spPr/>
      <dgm:t>
        <a:bodyPr/>
        <a:lstStyle/>
        <a:p>
          <a:endParaRPr lang="tr-TR"/>
        </a:p>
      </dgm:t>
    </dgm:pt>
    <dgm:pt modelId="{289C45CC-D246-4DB8-B2D8-7F63D3EECCC9}" type="sibTrans" cxnId="{D6C5B6EA-F8EE-4172-969C-5CB0CC6640DE}">
      <dgm:prSet/>
      <dgm:spPr/>
      <dgm:t>
        <a:bodyPr/>
        <a:lstStyle/>
        <a:p>
          <a:endParaRPr lang="tr-TR"/>
        </a:p>
      </dgm:t>
    </dgm:pt>
    <dgm:pt modelId="{EA77F525-07CD-4D5E-A142-4E950EE452CD}">
      <dgm:prSet phldrT="[Metin]"/>
      <dgm:spPr/>
      <dgm:t>
        <a:bodyPr/>
        <a:lstStyle/>
        <a:p>
          <a:r>
            <a:rPr lang="tr-TR"/>
            <a:t>2 Grup</a:t>
          </a:r>
        </a:p>
      </dgm:t>
    </dgm:pt>
    <dgm:pt modelId="{EE760A90-7621-414C-9DB4-F3160D9551DF}" type="parTrans" cxnId="{85282674-72EF-4DA3-9A2C-732A2A4D32E8}">
      <dgm:prSet/>
      <dgm:spPr/>
      <dgm:t>
        <a:bodyPr/>
        <a:lstStyle/>
        <a:p>
          <a:endParaRPr lang="tr-TR"/>
        </a:p>
      </dgm:t>
    </dgm:pt>
    <dgm:pt modelId="{39C5ED36-FF63-4565-AAAE-EE05775EA947}" type="sibTrans" cxnId="{85282674-72EF-4DA3-9A2C-732A2A4D32E8}">
      <dgm:prSet/>
      <dgm:spPr/>
      <dgm:t>
        <a:bodyPr/>
        <a:lstStyle/>
        <a:p>
          <a:endParaRPr lang="tr-TR"/>
        </a:p>
      </dgm:t>
    </dgm:pt>
    <dgm:pt modelId="{FAF7F486-AA1E-4D06-9D0A-9F1A81A2B20B}">
      <dgm:prSet phldrT="[Metin]"/>
      <dgm:spPr/>
      <dgm:t>
        <a:bodyPr/>
        <a:lstStyle/>
        <a:p>
          <a:r>
            <a:rPr lang="tr-TR"/>
            <a:t>Bağımsız</a:t>
          </a:r>
        </a:p>
      </dgm:t>
    </dgm:pt>
    <dgm:pt modelId="{D606666F-E2D9-4985-9168-9BE30C91089B}" type="parTrans" cxnId="{FF917552-6AA9-4842-A43C-1C1C8BBD379B}">
      <dgm:prSet/>
      <dgm:spPr/>
      <dgm:t>
        <a:bodyPr/>
        <a:lstStyle/>
        <a:p>
          <a:endParaRPr lang="tr-TR"/>
        </a:p>
      </dgm:t>
    </dgm:pt>
    <dgm:pt modelId="{862D1532-A52C-473B-A96C-E126A1BEA9F2}" type="sibTrans" cxnId="{FF917552-6AA9-4842-A43C-1C1C8BBD379B}">
      <dgm:prSet/>
      <dgm:spPr/>
      <dgm:t>
        <a:bodyPr/>
        <a:lstStyle/>
        <a:p>
          <a:endParaRPr lang="tr-TR"/>
        </a:p>
      </dgm:t>
    </dgm:pt>
    <dgm:pt modelId="{BF3DC61E-692D-4BE9-98A8-B8B0373561AE}">
      <dgm:prSet/>
      <dgm:spPr/>
      <dgm:t>
        <a:bodyPr/>
        <a:lstStyle/>
        <a:p>
          <a:r>
            <a:rPr lang="tr-TR"/>
            <a:t>&gt; 2 Grup</a:t>
          </a:r>
        </a:p>
      </dgm:t>
    </dgm:pt>
    <dgm:pt modelId="{87ED78C8-1B65-4719-B6CA-8EE02E2B76D5}" type="parTrans" cxnId="{A6E62685-B486-4388-87A8-E19AF66BA3E9}">
      <dgm:prSet/>
      <dgm:spPr/>
      <dgm:t>
        <a:bodyPr/>
        <a:lstStyle/>
        <a:p>
          <a:endParaRPr lang="tr-TR"/>
        </a:p>
      </dgm:t>
    </dgm:pt>
    <dgm:pt modelId="{A4194E17-3AB0-4717-BE9C-43083204C338}" type="sibTrans" cxnId="{A6E62685-B486-4388-87A8-E19AF66BA3E9}">
      <dgm:prSet/>
      <dgm:spPr/>
      <dgm:t>
        <a:bodyPr/>
        <a:lstStyle/>
        <a:p>
          <a:endParaRPr lang="tr-TR"/>
        </a:p>
      </dgm:t>
    </dgm:pt>
    <dgm:pt modelId="{1AEED02A-B454-4298-BE20-654953801B65}">
      <dgm:prSet/>
      <dgm:spPr/>
      <dgm:t>
        <a:bodyPr/>
        <a:lstStyle/>
        <a:p>
          <a:r>
            <a:rPr lang="tr-TR"/>
            <a:t>Bağımlı</a:t>
          </a:r>
        </a:p>
      </dgm:t>
    </dgm:pt>
    <dgm:pt modelId="{B59DE9B1-4FF1-40ED-87DA-DACB3DA5A131}" type="parTrans" cxnId="{C7ABDF91-82BF-4580-B52E-3AE27CF634AA}">
      <dgm:prSet/>
      <dgm:spPr/>
      <dgm:t>
        <a:bodyPr/>
        <a:lstStyle/>
        <a:p>
          <a:endParaRPr lang="tr-TR"/>
        </a:p>
      </dgm:t>
    </dgm:pt>
    <dgm:pt modelId="{7B67A858-A592-4285-80E1-C045EFFE7588}" type="sibTrans" cxnId="{C7ABDF91-82BF-4580-B52E-3AE27CF634AA}">
      <dgm:prSet/>
      <dgm:spPr/>
      <dgm:t>
        <a:bodyPr/>
        <a:lstStyle/>
        <a:p>
          <a:endParaRPr lang="tr-TR"/>
        </a:p>
      </dgm:t>
    </dgm:pt>
    <dgm:pt modelId="{E78818A9-5176-4FCB-92D4-CB6EF875F088}">
      <dgm:prSet/>
      <dgm:spPr/>
      <dgm:t>
        <a:bodyPr/>
        <a:lstStyle/>
        <a:p>
          <a:r>
            <a:rPr lang="tr-TR"/>
            <a:t>Bağımsız</a:t>
          </a:r>
        </a:p>
      </dgm:t>
    </dgm:pt>
    <dgm:pt modelId="{289E433B-F97D-41E1-9EB6-7AEC6938005A}" type="parTrans" cxnId="{BF9E9ADC-5D46-4633-A28E-CE278A20F715}">
      <dgm:prSet/>
      <dgm:spPr/>
      <dgm:t>
        <a:bodyPr/>
        <a:lstStyle/>
        <a:p>
          <a:endParaRPr lang="tr-TR"/>
        </a:p>
      </dgm:t>
    </dgm:pt>
    <dgm:pt modelId="{DD812B9D-D146-4164-921C-6EFC224DB567}" type="sibTrans" cxnId="{BF9E9ADC-5D46-4633-A28E-CE278A20F715}">
      <dgm:prSet/>
      <dgm:spPr/>
      <dgm:t>
        <a:bodyPr/>
        <a:lstStyle/>
        <a:p>
          <a:endParaRPr lang="tr-TR"/>
        </a:p>
      </dgm:t>
    </dgm:pt>
    <dgm:pt modelId="{31E31EB0-30AA-42A2-86B3-EFC78EBC6ABD}">
      <dgm:prSet/>
      <dgm:spPr/>
      <dgm:t>
        <a:bodyPr/>
        <a:lstStyle/>
        <a:p>
          <a:r>
            <a:rPr lang="tr-TR"/>
            <a:t>Bağımlı</a:t>
          </a:r>
        </a:p>
      </dgm:t>
    </dgm:pt>
    <dgm:pt modelId="{7FBD9836-D628-4460-94C0-59BD3CE95992}" type="parTrans" cxnId="{B03C0F84-E6B9-454F-A343-E1E4EE06212A}">
      <dgm:prSet/>
      <dgm:spPr/>
      <dgm:t>
        <a:bodyPr/>
        <a:lstStyle/>
        <a:p>
          <a:endParaRPr lang="tr-TR"/>
        </a:p>
      </dgm:t>
    </dgm:pt>
    <dgm:pt modelId="{FA296033-37B3-4B7D-9917-EECB43CB5148}" type="sibTrans" cxnId="{B03C0F84-E6B9-454F-A343-E1E4EE06212A}">
      <dgm:prSet/>
      <dgm:spPr/>
      <dgm:t>
        <a:bodyPr/>
        <a:lstStyle/>
        <a:p>
          <a:endParaRPr lang="tr-TR"/>
        </a:p>
      </dgm:t>
    </dgm:pt>
    <dgm:pt modelId="{B771A2E5-BB5F-4998-93C0-3BC47544C4C4}">
      <dgm:prSet/>
      <dgm:spPr/>
      <dgm:t>
        <a:bodyPr/>
        <a:lstStyle/>
        <a:p>
          <a:r>
            <a:rPr lang="tr-TR"/>
            <a:t>Kitle oranı önemlilik testi</a:t>
          </a:r>
        </a:p>
      </dgm:t>
    </dgm:pt>
    <dgm:pt modelId="{81B3FCA2-AFA9-4D36-85B2-2599A6542003}" type="parTrans" cxnId="{1D8110C5-D33B-4BBF-B08B-D46BBF0EED33}">
      <dgm:prSet/>
      <dgm:spPr/>
      <dgm:t>
        <a:bodyPr/>
        <a:lstStyle/>
        <a:p>
          <a:endParaRPr lang="tr-TR"/>
        </a:p>
      </dgm:t>
    </dgm:pt>
    <dgm:pt modelId="{E66E427A-6F06-4262-97E6-43542D2F137F}" type="sibTrans" cxnId="{1D8110C5-D33B-4BBF-B08B-D46BBF0EED33}">
      <dgm:prSet/>
      <dgm:spPr/>
      <dgm:t>
        <a:bodyPr/>
        <a:lstStyle/>
        <a:p>
          <a:endParaRPr lang="tr-TR"/>
        </a:p>
      </dgm:t>
    </dgm:pt>
    <dgm:pt modelId="{F5474EF2-0508-4FCF-8E08-5EF3DA016BF9}">
      <dgm:prSet/>
      <dgm:spPr/>
      <dgm:t>
        <a:bodyPr/>
        <a:lstStyle/>
        <a:p>
          <a:r>
            <a:rPr lang="tr-TR"/>
            <a:t>Tek örneklem kikare</a:t>
          </a:r>
        </a:p>
      </dgm:t>
    </dgm:pt>
    <dgm:pt modelId="{5B895B68-1ADC-46B6-8EFB-D1E72C72DFD6}" type="parTrans" cxnId="{AF6A2AF7-2F9C-424F-90C3-07C98C687CDD}">
      <dgm:prSet/>
      <dgm:spPr/>
      <dgm:t>
        <a:bodyPr/>
        <a:lstStyle/>
        <a:p>
          <a:endParaRPr lang="tr-TR"/>
        </a:p>
      </dgm:t>
    </dgm:pt>
    <dgm:pt modelId="{0A949B87-D654-4CF9-98AC-0A55B671A67E}" type="sibTrans" cxnId="{AF6A2AF7-2F9C-424F-90C3-07C98C687CDD}">
      <dgm:prSet/>
      <dgm:spPr/>
      <dgm:t>
        <a:bodyPr/>
        <a:lstStyle/>
        <a:p>
          <a:endParaRPr lang="tr-TR"/>
        </a:p>
      </dgm:t>
    </dgm:pt>
    <dgm:pt modelId="{C80CC209-F614-499B-B41F-B08D2A50AB80}">
      <dgm:prSet/>
      <dgm:spPr/>
      <dgm:t>
        <a:bodyPr/>
        <a:lstStyle/>
        <a:p>
          <a:r>
            <a:rPr lang="tr-TR"/>
            <a:t>Gözlem sayısı yeterli</a:t>
          </a:r>
        </a:p>
      </dgm:t>
    </dgm:pt>
    <dgm:pt modelId="{7A698299-1092-4C5B-94FE-C31395922447}" type="parTrans" cxnId="{246E865C-0127-4F19-B8C4-CDBC875A8D1E}">
      <dgm:prSet/>
      <dgm:spPr/>
      <dgm:t>
        <a:bodyPr/>
        <a:lstStyle/>
        <a:p>
          <a:endParaRPr lang="tr-TR"/>
        </a:p>
      </dgm:t>
    </dgm:pt>
    <dgm:pt modelId="{19FB9092-38DF-4F41-BA89-9B4498AF704E}" type="sibTrans" cxnId="{246E865C-0127-4F19-B8C4-CDBC875A8D1E}">
      <dgm:prSet/>
      <dgm:spPr/>
      <dgm:t>
        <a:bodyPr/>
        <a:lstStyle/>
        <a:p>
          <a:endParaRPr lang="tr-TR"/>
        </a:p>
      </dgm:t>
    </dgm:pt>
    <dgm:pt modelId="{0DAE49C7-8249-4D0C-952D-14AD5576AAA9}">
      <dgm:prSet/>
      <dgm:spPr/>
      <dgm:t>
        <a:bodyPr/>
        <a:lstStyle/>
        <a:p>
          <a:r>
            <a:rPr lang="tr-TR"/>
            <a:t>Küçük beklenen frekans (&lt;5)</a:t>
          </a:r>
        </a:p>
      </dgm:t>
    </dgm:pt>
    <dgm:pt modelId="{73918B3F-331B-4C8C-943E-F7204B871ED1}" type="parTrans" cxnId="{A763407A-85EB-460A-9967-8D09CC40C1C2}">
      <dgm:prSet/>
      <dgm:spPr/>
      <dgm:t>
        <a:bodyPr/>
        <a:lstStyle/>
        <a:p>
          <a:endParaRPr lang="tr-TR"/>
        </a:p>
      </dgm:t>
    </dgm:pt>
    <dgm:pt modelId="{424F26F8-72FB-4C3E-B550-F99A7E403F36}" type="sibTrans" cxnId="{A763407A-85EB-460A-9967-8D09CC40C1C2}">
      <dgm:prSet/>
      <dgm:spPr/>
      <dgm:t>
        <a:bodyPr/>
        <a:lstStyle/>
        <a:p>
          <a:endParaRPr lang="tr-TR"/>
        </a:p>
      </dgm:t>
    </dgm:pt>
    <dgm:pt modelId="{22CB319F-9FA9-4735-8062-F96C969C382E}">
      <dgm:prSet/>
      <dgm:spPr/>
      <dgm:t>
        <a:bodyPr/>
        <a:lstStyle/>
        <a:p>
          <a:r>
            <a:rPr lang="tr-TR"/>
            <a:t>Bağımlı iki yüzde AFÖT yada </a:t>
          </a:r>
        </a:p>
        <a:p>
          <a:r>
            <a:rPr lang="tr-TR"/>
            <a:t>McNemar  (bağımlı gruplarda ki-kare)</a:t>
          </a:r>
        </a:p>
      </dgm:t>
    </dgm:pt>
    <dgm:pt modelId="{6CD4C5E2-0DC0-4D01-B110-3555242F5EE6}" type="parTrans" cxnId="{655E35CC-F741-468A-B1A8-A16107383969}">
      <dgm:prSet/>
      <dgm:spPr/>
      <dgm:t>
        <a:bodyPr/>
        <a:lstStyle/>
        <a:p>
          <a:endParaRPr lang="tr-TR"/>
        </a:p>
      </dgm:t>
    </dgm:pt>
    <dgm:pt modelId="{95B2D370-1DD1-4DF4-B7F3-9D74CF213AF3}" type="sibTrans" cxnId="{655E35CC-F741-468A-B1A8-A16107383969}">
      <dgm:prSet/>
      <dgm:spPr/>
      <dgm:t>
        <a:bodyPr/>
        <a:lstStyle/>
        <a:p>
          <a:endParaRPr lang="tr-TR"/>
        </a:p>
      </dgm:t>
    </dgm:pt>
    <dgm:pt modelId="{05343EAC-3C79-4670-8B34-A6F88318F03B}">
      <dgm:prSet/>
      <dgm:spPr/>
      <dgm:t>
        <a:bodyPr/>
        <a:lstStyle/>
        <a:p>
          <a:r>
            <a:rPr lang="tr-TR" dirty="0"/>
            <a:t>küçük beklenen frekanslar (gözlerin %20'sinden </a:t>
          </a:r>
          <a:r>
            <a:rPr lang="tr-TR" dirty="0" smtClean="0"/>
            <a:t>fazla yada herhangi bir gözde beklenen frekans &lt;1)</a:t>
          </a:r>
          <a:endParaRPr lang="tr-TR" dirty="0"/>
        </a:p>
      </dgm:t>
    </dgm:pt>
    <dgm:pt modelId="{4EFA2700-E7CE-48B5-A143-6AA46058DF15}" type="parTrans" cxnId="{04033902-2FE5-4087-ABEF-BF864E2519AD}">
      <dgm:prSet/>
      <dgm:spPr/>
      <dgm:t>
        <a:bodyPr/>
        <a:lstStyle/>
        <a:p>
          <a:endParaRPr lang="tr-TR"/>
        </a:p>
      </dgm:t>
    </dgm:pt>
    <dgm:pt modelId="{FDB21B22-7057-436D-84BD-AFA58B6818A8}" type="sibTrans" cxnId="{04033902-2FE5-4087-ABEF-BF864E2519AD}">
      <dgm:prSet/>
      <dgm:spPr/>
      <dgm:t>
        <a:bodyPr/>
        <a:lstStyle/>
        <a:p>
          <a:endParaRPr lang="tr-TR"/>
        </a:p>
      </dgm:t>
    </dgm:pt>
    <dgm:pt modelId="{C6B4E9B3-6C5E-4574-B610-9542B41261BC}">
      <dgm:prSet/>
      <dgm:spPr/>
      <dgm:t>
        <a:bodyPr/>
        <a:lstStyle/>
        <a:p>
          <a:r>
            <a:rPr lang="tr-TR"/>
            <a:t>Beklenen frekanslar yeterli</a:t>
          </a:r>
        </a:p>
      </dgm:t>
    </dgm:pt>
    <dgm:pt modelId="{1FE157F6-5382-45AD-9C23-9B7B84B9ADD3}" type="parTrans" cxnId="{CA524194-FC9C-4039-8535-88C0CAB764D9}">
      <dgm:prSet/>
      <dgm:spPr/>
      <dgm:t>
        <a:bodyPr/>
        <a:lstStyle/>
        <a:p>
          <a:endParaRPr lang="tr-TR"/>
        </a:p>
      </dgm:t>
    </dgm:pt>
    <dgm:pt modelId="{B64F299B-07C7-41A7-A964-B51AEADBF1FA}" type="sibTrans" cxnId="{CA524194-FC9C-4039-8535-88C0CAB764D9}">
      <dgm:prSet/>
      <dgm:spPr/>
      <dgm:t>
        <a:bodyPr/>
        <a:lstStyle/>
        <a:p>
          <a:endParaRPr lang="tr-TR"/>
        </a:p>
      </dgm:t>
    </dgm:pt>
    <dgm:pt modelId="{461C890F-DE54-4AC9-96D8-030E0D3E23FB}">
      <dgm:prSet/>
      <dgm:spPr/>
      <dgm:t>
        <a:bodyPr/>
        <a:lstStyle/>
        <a:p>
          <a:r>
            <a:rPr lang="tr-TR"/>
            <a:t>Cochran'ın Q testi </a:t>
          </a:r>
        </a:p>
        <a:p>
          <a:r>
            <a:rPr lang="tr-TR"/>
            <a:t>(sadece iki durumlu verilerde)</a:t>
          </a:r>
        </a:p>
      </dgm:t>
    </dgm:pt>
    <dgm:pt modelId="{2003BAFA-CF0A-4319-BA7F-8B38D1011E9B}" type="parTrans" cxnId="{8A7D1E87-40D0-459C-B00C-0B3B779B6690}">
      <dgm:prSet/>
      <dgm:spPr/>
      <dgm:t>
        <a:bodyPr/>
        <a:lstStyle/>
        <a:p>
          <a:endParaRPr lang="tr-TR"/>
        </a:p>
      </dgm:t>
    </dgm:pt>
    <dgm:pt modelId="{A2E5F834-B221-4A5D-B077-4974988E5485}" type="sibTrans" cxnId="{8A7D1E87-40D0-459C-B00C-0B3B779B6690}">
      <dgm:prSet/>
      <dgm:spPr/>
      <dgm:t>
        <a:bodyPr/>
        <a:lstStyle/>
        <a:p>
          <a:endParaRPr lang="tr-TR"/>
        </a:p>
      </dgm:t>
    </dgm:pt>
    <dgm:pt modelId="{E3AD656C-06E8-4638-92FF-3D8BB50B5685}">
      <dgm:prSet/>
      <dgm:spPr/>
      <dgm:t>
        <a:bodyPr/>
        <a:lstStyle/>
        <a:p>
          <a:r>
            <a:rPr lang="tr-TR"/>
            <a:t>İki  yüzde arasındaki FÖT  ya da  Ki-kare</a:t>
          </a:r>
        </a:p>
      </dgm:t>
    </dgm:pt>
    <dgm:pt modelId="{BBC9661C-E1AD-45B7-A928-80D79CCB01D7}" type="parTrans" cxnId="{721DACA7-BEDD-4D70-919B-D8CA8670A0E8}">
      <dgm:prSet/>
      <dgm:spPr/>
      <dgm:t>
        <a:bodyPr/>
        <a:lstStyle/>
        <a:p>
          <a:endParaRPr lang="tr-TR"/>
        </a:p>
      </dgm:t>
    </dgm:pt>
    <dgm:pt modelId="{0230AD4C-B21A-4FB8-B89E-5E8D4856E83E}" type="sibTrans" cxnId="{721DACA7-BEDD-4D70-919B-D8CA8670A0E8}">
      <dgm:prSet/>
      <dgm:spPr/>
      <dgm:t>
        <a:bodyPr/>
        <a:lstStyle/>
        <a:p>
          <a:endParaRPr lang="tr-TR"/>
        </a:p>
      </dgm:t>
    </dgm:pt>
    <dgm:pt modelId="{F8C4F940-CF68-4C62-AC42-E5A2A3CB24C4}">
      <dgm:prSet/>
      <dgm:spPr/>
      <dgm:t>
        <a:bodyPr/>
        <a:lstStyle/>
        <a:p>
          <a:r>
            <a:rPr lang="tr-TR"/>
            <a:t>Fisher kesin ki-kare</a:t>
          </a:r>
        </a:p>
      </dgm:t>
    </dgm:pt>
    <dgm:pt modelId="{339F335D-B126-40FF-8DF5-D5909F538FC7}" type="parTrans" cxnId="{32DC7A67-63D8-4BB8-BE2B-3D180A06E422}">
      <dgm:prSet/>
      <dgm:spPr/>
      <dgm:t>
        <a:bodyPr/>
        <a:lstStyle/>
        <a:p>
          <a:endParaRPr lang="tr-TR"/>
        </a:p>
      </dgm:t>
    </dgm:pt>
    <dgm:pt modelId="{BD922254-2FC8-4DF1-A612-152C84C79E0F}" type="sibTrans" cxnId="{32DC7A67-63D8-4BB8-BE2B-3D180A06E422}">
      <dgm:prSet/>
      <dgm:spPr/>
      <dgm:t>
        <a:bodyPr/>
        <a:lstStyle/>
        <a:p>
          <a:endParaRPr lang="tr-TR"/>
        </a:p>
      </dgm:t>
    </dgm:pt>
    <dgm:pt modelId="{3150DA00-B25F-40D1-81EA-1C6A452DE006}">
      <dgm:prSet/>
      <dgm:spPr/>
      <dgm:t>
        <a:bodyPr/>
        <a:lstStyle/>
        <a:p>
          <a:r>
            <a:rPr lang="tr-TR"/>
            <a:t>Kategoriler birleştirilerek </a:t>
          </a:r>
        </a:p>
        <a:p>
          <a:r>
            <a:rPr lang="tr-TR"/>
            <a:t>Ki-kare</a:t>
          </a:r>
        </a:p>
      </dgm:t>
    </dgm:pt>
    <dgm:pt modelId="{28140D05-FB64-4DA4-AD5F-FD823B99AD5F}" type="parTrans" cxnId="{397F7B54-7F5C-4629-AF3D-3085E063467A}">
      <dgm:prSet/>
      <dgm:spPr/>
      <dgm:t>
        <a:bodyPr/>
        <a:lstStyle/>
        <a:p>
          <a:endParaRPr lang="tr-TR"/>
        </a:p>
      </dgm:t>
    </dgm:pt>
    <dgm:pt modelId="{E03FCE03-7022-4DDA-AFA4-BDFA9FE1D15C}" type="sibTrans" cxnId="{397F7B54-7F5C-4629-AF3D-3085E063467A}">
      <dgm:prSet/>
      <dgm:spPr/>
      <dgm:t>
        <a:bodyPr/>
        <a:lstStyle/>
        <a:p>
          <a:endParaRPr lang="tr-TR"/>
        </a:p>
      </dgm:t>
    </dgm:pt>
    <dgm:pt modelId="{760FA37E-8151-40C9-9963-058EA2A53888}">
      <dgm:prSet/>
      <dgm:spPr/>
      <dgm:t>
        <a:bodyPr/>
        <a:lstStyle/>
        <a:p>
          <a:r>
            <a:rPr lang="tr-TR"/>
            <a:t>Ki-kare</a:t>
          </a:r>
        </a:p>
      </dgm:t>
    </dgm:pt>
    <dgm:pt modelId="{60D28DDE-2B0D-4B68-A8C0-1039463D36FE}" type="parTrans" cxnId="{AC98EC06-5124-43CF-9BD5-2CC4D1E71DAA}">
      <dgm:prSet/>
      <dgm:spPr/>
      <dgm:t>
        <a:bodyPr/>
        <a:lstStyle/>
        <a:p>
          <a:endParaRPr lang="tr-TR"/>
        </a:p>
      </dgm:t>
    </dgm:pt>
    <dgm:pt modelId="{1DCDB6BD-DDBD-445B-9A94-4523D55E98AF}" type="sibTrans" cxnId="{AC98EC06-5124-43CF-9BD5-2CC4D1E71DAA}">
      <dgm:prSet/>
      <dgm:spPr/>
      <dgm:t>
        <a:bodyPr/>
        <a:lstStyle/>
        <a:p>
          <a:endParaRPr lang="tr-TR"/>
        </a:p>
      </dgm:t>
    </dgm:pt>
    <dgm:pt modelId="{9ABF9DA4-A7F5-42AB-8F4A-80A5261B9296}" type="pres">
      <dgm:prSet presAssocID="{406099C2-2D04-46EC-BE4E-0EF35CF2473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64D3F82-1A58-4B5C-9B07-6E80E3EF22BC}" type="pres">
      <dgm:prSet presAssocID="{B44F6A22-D780-4B05-B7BB-8B6226CED458}" presName="root1" presStyleCnt="0"/>
      <dgm:spPr/>
    </dgm:pt>
    <dgm:pt modelId="{9C73B69A-A21E-4347-89C7-72C07A11226E}" type="pres">
      <dgm:prSet presAssocID="{B44F6A22-D780-4B05-B7BB-8B6226CED45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B84FE96-1B5E-41B1-9BE8-6C08E5F36E2B}" type="pres">
      <dgm:prSet presAssocID="{B44F6A22-D780-4B05-B7BB-8B6226CED458}" presName="level2hierChild" presStyleCnt="0"/>
      <dgm:spPr/>
    </dgm:pt>
    <dgm:pt modelId="{4124C109-E766-4CB4-9802-D3CA2BFDF8AB}" type="pres">
      <dgm:prSet presAssocID="{ED3E17CD-A110-4973-B46A-E5CE51E74122}" presName="conn2-1" presStyleLbl="parChTrans1D2" presStyleIdx="0" presStyleCnt="3"/>
      <dgm:spPr/>
      <dgm:t>
        <a:bodyPr/>
        <a:lstStyle/>
        <a:p>
          <a:endParaRPr lang="tr-TR"/>
        </a:p>
      </dgm:t>
    </dgm:pt>
    <dgm:pt modelId="{7B23F055-090E-4F24-B640-9F2188302D2E}" type="pres">
      <dgm:prSet presAssocID="{ED3E17CD-A110-4973-B46A-E5CE51E74122}" presName="connTx" presStyleLbl="parChTrans1D2" presStyleIdx="0" presStyleCnt="3"/>
      <dgm:spPr/>
      <dgm:t>
        <a:bodyPr/>
        <a:lstStyle/>
        <a:p>
          <a:endParaRPr lang="tr-TR"/>
        </a:p>
      </dgm:t>
    </dgm:pt>
    <dgm:pt modelId="{72287040-6F63-424A-ACDA-A41359AD1052}" type="pres">
      <dgm:prSet presAssocID="{D861DBF0-A270-4389-9924-FC881859D340}" presName="root2" presStyleCnt="0"/>
      <dgm:spPr/>
    </dgm:pt>
    <dgm:pt modelId="{769B9739-FEA3-44A6-B518-24809C413269}" type="pres">
      <dgm:prSet presAssocID="{D861DBF0-A270-4389-9924-FC881859D34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59CC23A-CAC8-4E0C-8E4C-212D360DAFAD}" type="pres">
      <dgm:prSet presAssocID="{D861DBF0-A270-4389-9924-FC881859D340}" presName="level3hierChild" presStyleCnt="0"/>
      <dgm:spPr/>
    </dgm:pt>
    <dgm:pt modelId="{8C1E291F-FE02-451B-9A2F-D62170F26580}" type="pres">
      <dgm:prSet presAssocID="{1A640586-9088-4807-8FEA-32400DFC8A1C}" presName="conn2-1" presStyleLbl="parChTrans1D3" presStyleIdx="0" presStyleCnt="6"/>
      <dgm:spPr/>
      <dgm:t>
        <a:bodyPr/>
        <a:lstStyle/>
        <a:p>
          <a:endParaRPr lang="tr-TR"/>
        </a:p>
      </dgm:t>
    </dgm:pt>
    <dgm:pt modelId="{13868AB4-93EF-40B4-9174-C82194A1B762}" type="pres">
      <dgm:prSet presAssocID="{1A640586-9088-4807-8FEA-32400DFC8A1C}" presName="connTx" presStyleLbl="parChTrans1D3" presStyleIdx="0" presStyleCnt="6"/>
      <dgm:spPr/>
      <dgm:t>
        <a:bodyPr/>
        <a:lstStyle/>
        <a:p>
          <a:endParaRPr lang="tr-TR"/>
        </a:p>
      </dgm:t>
    </dgm:pt>
    <dgm:pt modelId="{B7EF33E7-BEEA-41FF-966D-E794E2470279}" type="pres">
      <dgm:prSet presAssocID="{3FB96883-B14D-42FD-AE24-1AE2C2E810A4}" presName="root2" presStyleCnt="0"/>
      <dgm:spPr/>
    </dgm:pt>
    <dgm:pt modelId="{BD10F8B0-6915-4360-821D-303FCE463A2F}" type="pres">
      <dgm:prSet presAssocID="{3FB96883-B14D-42FD-AE24-1AE2C2E810A4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1AF1E4E-38D3-4109-B0D8-A52DE19E6E7C}" type="pres">
      <dgm:prSet presAssocID="{3FB96883-B14D-42FD-AE24-1AE2C2E810A4}" presName="level3hierChild" presStyleCnt="0"/>
      <dgm:spPr/>
    </dgm:pt>
    <dgm:pt modelId="{F49C3F3E-48C6-4959-928E-BE09678B5889}" type="pres">
      <dgm:prSet presAssocID="{81B3FCA2-AFA9-4D36-85B2-2599A6542003}" presName="conn2-1" presStyleLbl="parChTrans1D4" presStyleIdx="0" presStyleCnt="12"/>
      <dgm:spPr/>
      <dgm:t>
        <a:bodyPr/>
        <a:lstStyle/>
        <a:p>
          <a:endParaRPr lang="tr-TR"/>
        </a:p>
      </dgm:t>
    </dgm:pt>
    <dgm:pt modelId="{39B0DFE6-9EEA-4D1D-B6F8-ACBEA5CD2E57}" type="pres">
      <dgm:prSet presAssocID="{81B3FCA2-AFA9-4D36-85B2-2599A6542003}" presName="connTx" presStyleLbl="parChTrans1D4" presStyleIdx="0" presStyleCnt="12"/>
      <dgm:spPr/>
      <dgm:t>
        <a:bodyPr/>
        <a:lstStyle/>
        <a:p>
          <a:endParaRPr lang="tr-TR"/>
        </a:p>
      </dgm:t>
    </dgm:pt>
    <dgm:pt modelId="{902FF988-261C-47C8-A9B0-9795BF277148}" type="pres">
      <dgm:prSet presAssocID="{B771A2E5-BB5F-4998-93C0-3BC47544C4C4}" presName="root2" presStyleCnt="0"/>
      <dgm:spPr/>
    </dgm:pt>
    <dgm:pt modelId="{3A5A0B68-AC27-40EC-8E7B-D227A7EBF638}" type="pres">
      <dgm:prSet presAssocID="{B771A2E5-BB5F-4998-93C0-3BC47544C4C4}" presName="LevelTwoTextNode" presStyleLbl="node4" presStyleIdx="0" presStyleCnt="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1856A1F-0F5A-477D-B1DA-1228E61A4311}" type="pres">
      <dgm:prSet presAssocID="{B771A2E5-BB5F-4998-93C0-3BC47544C4C4}" presName="level3hierChild" presStyleCnt="0"/>
      <dgm:spPr/>
    </dgm:pt>
    <dgm:pt modelId="{4FFCD70A-B413-411B-9BF4-680B18700C25}" type="pres">
      <dgm:prSet presAssocID="{73D0CAFB-98A8-4347-903F-68CF1F535EB8}" presName="conn2-1" presStyleLbl="parChTrans1D3" presStyleIdx="1" presStyleCnt="6"/>
      <dgm:spPr/>
      <dgm:t>
        <a:bodyPr/>
        <a:lstStyle/>
        <a:p>
          <a:endParaRPr lang="tr-TR"/>
        </a:p>
      </dgm:t>
    </dgm:pt>
    <dgm:pt modelId="{6323F099-02E8-49A2-9A2C-52F41D804FF7}" type="pres">
      <dgm:prSet presAssocID="{73D0CAFB-98A8-4347-903F-68CF1F535EB8}" presName="connTx" presStyleLbl="parChTrans1D3" presStyleIdx="1" presStyleCnt="6"/>
      <dgm:spPr/>
      <dgm:t>
        <a:bodyPr/>
        <a:lstStyle/>
        <a:p>
          <a:endParaRPr lang="tr-TR"/>
        </a:p>
      </dgm:t>
    </dgm:pt>
    <dgm:pt modelId="{A53A19BF-8E91-43FC-9A9A-72776A9F9352}" type="pres">
      <dgm:prSet presAssocID="{591B221B-D25E-4D7C-BD6E-0C762C7288CC}" presName="root2" presStyleCnt="0"/>
      <dgm:spPr/>
    </dgm:pt>
    <dgm:pt modelId="{3EEB6690-A030-449A-9DD1-48240EAA5A8D}" type="pres">
      <dgm:prSet presAssocID="{591B221B-D25E-4D7C-BD6E-0C762C7288CC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FF0FBB0-4DE9-4EC9-B7F6-3140FAA944A1}" type="pres">
      <dgm:prSet presAssocID="{591B221B-D25E-4D7C-BD6E-0C762C7288CC}" presName="level3hierChild" presStyleCnt="0"/>
      <dgm:spPr/>
    </dgm:pt>
    <dgm:pt modelId="{3940BF82-70A7-4D77-94C7-210422A1C67F}" type="pres">
      <dgm:prSet presAssocID="{5B895B68-1ADC-46B6-8EFB-D1E72C72DFD6}" presName="conn2-1" presStyleLbl="parChTrans1D4" presStyleIdx="1" presStyleCnt="12"/>
      <dgm:spPr/>
      <dgm:t>
        <a:bodyPr/>
        <a:lstStyle/>
        <a:p>
          <a:endParaRPr lang="tr-TR"/>
        </a:p>
      </dgm:t>
    </dgm:pt>
    <dgm:pt modelId="{01AE467D-E2D1-4186-A7CE-89BE5B0589DB}" type="pres">
      <dgm:prSet presAssocID="{5B895B68-1ADC-46B6-8EFB-D1E72C72DFD6}" presName="connTx" presStyleLbl="parChTrans1D4" presStyleIdx="1" presStyleCnt="12"/>
      <dgm:spPr/>
      <dgm:t>
        <a:bodyPr/>
        <a:lstStyle/>
        <a:p>
          <a:endParaRPr lang="tr-TR"/>
        </a:p>
      </dgm:t>
    </dgm:pt>
    <dgm:pt modelId="{99CAD887-F068-4A5B-9FAC-7BFE45EDDAA2}" type="pres">
      <dgm:prSet presAssocID="{F5474EF2-0508-4FCF-8E08-5EF3DA016BF9}" presName="root2" presStyleCnt="0"/>
      <dgm:spPr/>
    </dgm:pt>
    <dgm:pt modelId="{CAFD2621-9456-4C49-B854-F53EF95B6D38}" type="pres">
      <dgm:prSet presAssocID="{F5474EF2-0508-4FCF-8E08-5EF3DA016BF9}" presName="LevelTwoTextNode" presStyleLbl="node4" presStyleIdx="1" presStyleCnt="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F4699C0-1E12-4BB4-963B-089571B9934B}" type="pres">
      <dgm:prSet presAssocID="{F5474EF2-0508-4FCF-8E08-5EF3DA016BF9}" presName="level3hierChild" presStyleCnt="0"/>
      <dgm:spPr/>
    </dgm:pt>
    <dgm:pt modelId="{ADF31C7E-8FE0-407B-A2C2-82982EF20AD5}" type="pres">
      <dgm:prSet presAssocID="{EE760A90-7621-414C-9DB4-F3160D9551DF}" presName="conn2-1" presStyleLbl="parChTrans1D2" presStyleIdx="1" presStyleCnt="3"/>
      <dgm:spPr/>
      <dgm:t>
        <a:bodyPr/>
        <a:lstStyle/>
        <a:p>
          <a:endParaRPr lang="tr-TR"/>
        </a:p>
      </dgm:t>
    </dgm:pt>
    <dgm:pt modelId="{BF3DF87F-7BFE-4D53-A115-C37848D0310F}" type="pres">
      <dgm:prSet presAssocID="{EE760A90-7621-414C-9DB4-F3160D9551DF}" presName="connTx" presStyleLbl="parChTrans1D2" presStyleIdx="1" presStyleCnt="3"/>
      <dgm:spPr/>
      <dgm:t>
        <a:bodyPr/>
        <a:lstStyle/>
        <a:p>
          <a:endParaRPr lang="tr-TR"/>
        </a:p>
      </dgm:t>
    </dgm:pt>
    <dgm:pt modelId="{ED59EC13-B351-4E22-8FB7-012A578384C5}" type="pres">
      <dgm:prSet presAssocID="{EA77F525-07CD-4D5E-A142-4E950EE452CD}" presName="root2" presStyleCnt="0"/>
      <dgm:spPr/>
    </dgm:pt>
    <dgm:pt modelId="{63645C35-2C9B-41D8-B2D2-77EB915315D5}" type="pres">
      <dgm:prSet presAssocID="{EA77F525-07CD-4D5E-A142-4E950EE452C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33A99CB-5FB1-42FC-ACD4-063DEDE6A1B0}" type="pres">
      <dgm:prSet presAssocID="{EA77F525-07CD-4D5E-A142-4E950EE452CD}" presName="level3hierChild" presStyleCnt="0"/>
      <dgm:spPr/>
    </dgm:pt>
    <dgm:pt modelId="{C0FBB853-6E56-4518-9AA7-2A8E8B39D23F}" type="pres">
      <dgm:prSet presAssocID="{D606666F-E2D9-4985-9168-9BE30C91089B}" presName="conn2-1" presStyleLbl="parChTrans1D3" presStyleIdx="2" presStyleCnt="6"/>
      <dgm:spPr/>
      <dgm:t>
        <a:bodyPr/>
        <a:lstStyle/>
        <a:p>
          <a:endParaRPr lang="tr-TR"/>
        </a:p>
      </dgm:t>
    </dgm:pt>
    <dgm:pt modelId="{AD91BA74-A61B-48BA-870E-98FB10AEA8D9}" type="pres">
      <dgm:prSet presAssocID="{D606666F-E2D9-4985-9168-9BE30C91089B}" presName="connTx" presStyleLbl="parChTrans1D3" presStyleIdx="2" presStyleCnt="6"/>
      <dgm:spPr/>
      <dgm:t>
        <a:bodyPr/>
        <a:lstStyle/>
        <a:p>
          <a:endParaRPr lang="tr-TR"/>
        </a:p>
      </dgm:t>
    </dgm:pt>
    <dgm:pt modelId="{AD9AB9B0-5322-4DA9-8BDB-52A942EDB209}" type="pres">
      <dgm:prSet presAssocID="{FAF7F486-AA1E-4D06-9D0A-9F1A81A2B20B}" presName="root2" presStyleCnt="0"/>
      <dgm:spPr/>
    </dgm:pt>
    <dgm:pt modelId="{E640F78E-BB8F-4AED-AEE7-C3893DE0942B}" type="pres">
      <dgm:prSet presAssocID="{FAF7F486-AA1E-4D06-9D0A-9F1A81A2B20B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3570268-9F1D-438F-88F1-37FA62B5A49E}" type="pres">
      <dgm:prSet presAssocID="{FAF7F486-AA1E-4D06-9D0A-9F1A81A2B20B}" presName="level3hierChild" presStyleCnt="0"/>
      <dgm:spPr/>
    </dgm:pt>
    <dgm:pt modelId="{DBCACEB2-9288-4033-B0D9-A186B66529DD}" type="pres">
      <dgm:prSet presAssocID="{7A698299-1092-4C5B-94FE-C31395922447}" presName="conn2-1" presStyleLbl="parChTrans1D4" presStyleIdx="2" presStyleCnt="12"/>
      <dgm:spPr/>
      <dgm:t>
        <a:bodyPr/>
        <a:lstStyle/>
        <a:p>
          <a:endParaRPr lang="tr-TR"/>
        </a:p>
      </dgm:t>
    </dgm:pt>
    <dgm:pt modelId="{84939533-91B2-468E-8BA6-3B19FF6A66C6}" type="pres">
      <dgm:prSet presAssocID="{7A698299-1092-4C5B-94FE-C31395922447}" presName="connTx" presStyleLbl="parChTrans1D4" presStyleIdx="2" presStyleCnt="12"/>
      <dgm:spPr/>
      <dgm:t>
        <a:bodyPr/>
        <a:lstStyle/>
        <a:p>
          <a:endParaRPr lang="tr-TR"/>
        </a:p>
      </dgm:t>
    </dgm:pt>
    <dgm:pt modelId="{8A8ED100-D6B7-4B92-B1B5-E64C293BC208}" type="pres">
      <dgm:prSet presAssocID="{C80CC209-F614-499B-B41F-B08D2A50AB80}" presName="root2" presStyleCnt="0"/>
      <dgm:spPr/>
    </dgm:pt>
    <dgm:pt modelId="{DA908812-31D9-47F5-B101-47EDB1D14000}" type="pres">
      <dgm:prSet presAssocID="{C80CC209-F614-499B-B41F-B08D2A50AB80}" presName="LevelTwoTextNode" presStyleLbl="node4" presStyleIdx="2" presStyleCnt="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C107631-1A07-48A0-9551-222B40B0A19E}" type="pres">
      <dgm:prSet presAssocID="{C80CC209-F614-499B-B41F-B08D2A50AB80}" presName="level3hierChild" presStyleCnt="0"/>
      <dgm:spPr/>
    </dgm:pt>
    <dgm:pt modelId="{14EF6F04-5AB1-4376-B139-9A6BBE7332F2}" type="pres">
      <dgm:prSet presAssocID="{BBC9661C-E1AD-45B7-A928-80D79CCB01D7}" presName="conn2-1" presStyleLbl="parChTrans1D4" presStyleIdx="3" presStyleCnt="12"/>
      <dgm:spPr/>
      <dgm:t>
        <a:bodyPr/>
        <a:lstStyle/>
        <a:p>
          <a:endParaRPr lang="tr-TR"/>
        </a:p>
      </dgm:t>
    </dgm:pt>
    <dgm:pt modelId="{22B67750-2BDF-459F-BAC1-47710CEF84D1}" type="pres">
      <dgm:prSet presAssocID="{BBC9661C-E1AD-45B7-A928-80D79CCB01D7}" presName="connTx" presStyleLbl="parChTrans1D4" presStyleIdx="3" presStyleCnt="12"/>
      <dgm:spPr/>
      <dgm:t>
        <a:bodyPr/>
        <a:lstStyle/>
        <a:p>
          <a:endParaRPr lang="tr-TR"/>
        </a:p>
      </dgm:t>
    </dgm:pt>
    <dgm:pt modelId="{4AABBE0F-C0DD-45B4-9DDE-7064C4D20CBE}" type="pres">
      <dgm:prSet presAssocID="{E3AD656C-06E8-4638-92FF-3D8BB50B5685}" presName="root2" presStyleCnt="0"/>
      <dgm:spPr/>
    </dgm:pt>
    <dgm:pt modelId="{55D769E8-27FE-48EE-A519-0491594377C4}" type="pres">
      <dgm:prSet presAssocID="{E3AD656C-06E8-4638-92FF-3D8BB50B5685}" presName="LevelTwoTextNode" presStyleLbl="node4" presStyleIdx="3" presStyleCnt="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5C5AED-110A-4F47-B4AB-89170B82C9CB}" type="pres">
      <dgm:prSet presAssocID="{E3AD656C-06E8-4638-92FF-3D8BB50B5685}" presName="level3hierChild" presStyleCnt="0"/>
      <dgm:spPr/>
    </dgm:pt>
    <dgm:pt modelId="{FB653AC3-B2FB-4194-AB3C-41B149FE29EE}" type="pres">
      <dgm:prSet presAssocID="{73918B3F-331B-4C8C-943E-F7204B871ED1}" presName="conn2-1" presStyleLbl="parChTrans1D4" presStyleIdx="4" presStyleCnt="12"/>
      <dgm:spPr/>
      <dgm:t>
        <a:bodyPr/>
        <a:lstStyle/>
        <a:p>
          <a:endParaRPr lang="tr-TR"/>
        </a:p>
      </dgm:t>
    </dgm:pt>
    <dgm:pt modelId="{5A4DC9BF-A1AD-4B68-9F0F-C815147D6B8B}" type="pres">
      <dgm:prSet presAssocID="{73918B3F-331B-4C8C-943E-F7204B871ED1}" presName="connTx" presStyleLbl="parChTrans1D4" presStyleIdx="4" presStyleCnt="12"/>
      <dgm:spPr/>
      <dgm:t>
        <a:bodyPr/>
        <a:lstStyle/>
        <a:p>
          <a:endParaRPr lang="tr-TR"/>
        </a:p>
      </dgm:t>
    </dgm:pt>
    <dgm:pt modelId="{1D933838-A035-4AF7-A23D-0C67AFA66E91}" type="pres">
      <dgm:prSet presAssocID="{0DAE49C7-8249-4D0C-952D-14AD5576AAA9}" presName="root2" presStyleCnt="0"/>
      <dgm:spPr/>
    </dgm:pt>
    <dgm:pt modelId="{B82E7A7E-A96E-4D6B-987E-41AD2B500168}" type="pres">
      <dgm:prSet presAssocID="{0DAE49C7-8249-4D0C-952D-14AD5576AAA9}" presName="LevelTwoTextNode" presStyleLbl="node4" presStyleIdx="4" presStyleCnt="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4F26866-ADDC-4A3A-A6B2-95747E019153}" type="pres">
      <dgm:prSet presAssocID="{0DAE49C7-8249-4D0C-952D-14AD5576AAA9}" presName="level3hierChild" presStyleCnt="0"/>
      <dgm:spPr/>
    </dgm:pt>
    <dgm:pt modelId="{DD96D734-DDD5-49AC-9059-96E0D1D28112}" type="pres">
      <dgm:prSet presAssocID="{339F335D-B126-40FF-8DF5-D5909F538FC7}" presName="conn2-1" presStyleLbl="parChTrans1D4" presStyleIdx="5" presStyleCnt="12"/>
      <dgm:spPr/>
      <dgm:t>
        <a:bodyPr/>
        <a:lstStyle/>
        <a:p>
          <a:endParaRPr lang="tr-TR"/>
        </a:p>
      </dgm:t>
    </dgm:pt>
    <dgm:pt modelId="{B7A03A8C-8CF1-4DF7-BD2B-A7129BB95149}" type="pres">
      <dgm:prSet presAssocID="{339F335D-B126-40FF-8DF5-D5909F538FC7}" presName="connTx" presStyleLbl="parChTrans1D4" presStyleIdx="5" presStyleCnt="12"/>
      <dgm:spPr/>
      <dgm:t>
        <a:bodyPr/>
        <a:lstStyle/>
        <a:p>
          <a:endParaRPr lang="tr-TR"/>
        </a:p>
      </dgm:t>
    </dgm:pt>
    <dgm:pt modelId="{EB653928-1585-4E05-8723-E9B060FC14A6}" type="pres">
      <dgm:prSet presAssocID="{F8C4F940-CF68-4C62-AC42-E5A2A3CB24C4}" presName="root2" presStyleCnt="0"/>
      <dgm:spPr/>
    </dgm:pt>
    <dgm:pt modelId="{0DDD675F-D98B-4658-AB70-A474A97715AE}" type="pres">
      <dgm:prSet presAssocID="{F8C4F940-CF68-4C62-AC42-E5A2A3CB24C4}" presName="LevelTwoTextNode" presStyleLbl="node4" presStyleIdx="5" presStyleCnt="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E7DC874-C225-47B3-BC34-FDCC2D82EA10}" type="pres">
      <dgm:prSet presAssocID="{F8C4F940-CF68-4C62-AC42-E5A2A3CB24C4}" presName="level3hierChild" presStyleCnt="0"/>
      <dgm:spPr/>
    </dgm:pt>
    <dgm:pt modelId="{74F6DBB3-FCE1-41EA-98CD-1E9A21713F52}" type="pres">
      <dgm:prSet presAssocID="{B59DE9B1-4FF1-40ED-87DA-DACB3DA5A131}" presName="conn2-1" presStyleLbl="parChTrans1D3" presStyleIdx="3" presStyleCnt="6"/>
      <dgm:spPr/>
      <dgm:t>
        <a:bodyPr/>
        <a:lstStyle/>
        <a:p>
          <a:endParaRPr lang="tr-TR"/>
        </a:p>
      </dgm:t>
    </dgm:pt>
    <dgm:pt modelId="{16D1AE73-ECF8-4F9E-B5F8-D43E59FFEF84}" type="pres">
      <dgm:prSet presAssocID="{B59DE9B1-4FF1-40ED-87DA-DACB3DA5A131}" presName="connTx" presStyleLbl="parChTrans1D3" presStyleIdx="3" presStyleCnt="6"/>
      <dgm:spPr/>
      <dgm:t>
        <a:bodyPr/>
        <a:lstStyle/>
        <a:p>
          <a:endParaRPr lang="tr-TR"/>
        </a:p>
      </dgm:t>
    </dgm:pt>
    <dgm:pt modelId="{1963245D-66ED-4DB9-9B9B-50856B0C1160}" type="pres">
      <dgm:prSet presAssocID="{1AEED02A-B454-4298-BE20-654953801B65}" presName="root2" presStyleCnt="0"/>
      <dgm:spPr/>
    </dgm:pt>
    <dgm:pt modelId="{68951DE7-63CF-46EC-98FE-3C4F14CB4179}" type="pres">
      <dgm:prSet presAssocID="{1AEED02A-B454-4298-BE20-654953801B65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AA07127-4D74-4604-9236-A7D06168E10A}" type="pres">
      <dgm:prSet presAssocID="{1AEED02A-B454-4298-BE20-654953801B65}" presName="level3hierChild" presStyleCnt="0"/>
      <dgm:spPr/>
    </dgm:pt>
    <dgm:pt modelId="{4851A695-822F-461F-BBAC-D589CF2D74C8}" type="pres">
      <dgm:prSet presAssocID="{6CD4C5E2-0DC0-4D01-B110-3555242F5EE6}" presName="conn2-1" presStyleLbl="parChTrans1D4" presStyleIdx="6" presStyleCnt="12"/>
      <dgm:spPr/>
      <dgm:t>
        <a:bodyPr/>
        <a:lstStyle/>
        <a:p>
          <a:endParaRPr lang="tr-TR"/>
        </a:p>
      </dgm:t>
    </dgm:pt>
    <dgm:pt modelId="{402753A1-F09E-4FAE-868D-ABD71774E946}" type="pres">
      <dgm:prSet presAssocID="{6CD4C5E2-0DC0-4D01-B110-3555242F5EE6}" presName="connTx" presStyleLbl="parChTrans1D4" presStyleIdx="6" presStyleCnt="12"/>
      <dgm:spPr/>
      <dgm:t>
        <a:bodyPr/>
        <a:lstStyle/>
        <a:p>
          <a:endParaRPr lang="tr-TR"/>
        </a:p>
      </dgm:t>
    </dgm:pt>
    <dgm:pt modelId="{167A9086-3CED-4946-925C-7736EA34E76A}" type="pres">
      <dgm:prSet presAssocID="{22CB319F-9FA9-4735-8062-F96C969C382E}" presName="root2" presStyleCnt="0"/>
      <dgm:spPr/>
    </dgm:pt>
    <dgm:pt modelId="{C503A072-30B9-4903-8BB8-BBB59286E401}" type="pres">
      <dgm:prSet presAssocID="{22CB319F-9FA9-4735-8062-F96C969C382E}" presName="LevelTwoTextNode" presStyleLbl="node4" presStyleIdx="6" presStyleCnt="12" custScaleX="22424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69CE403-2637-4BD5-9266-8C5C13887933}" type="pres">
      <dgm:prSet presAssocID="{22CB319F-9FA9-4735-8062-F96C969C382E}" presName="level3hierChild" presStyleCnt="0"/>
      <dgm:spPr/>
    </dgm:pt>
    <dgm:pt modelId="{1B922000-20D1-4928-9CA0-BF35DE34451B}" type="pres">
      <dgm:prSet presAssocID="{87ED78C8-1B65-4719-B6CA-8EE02E2B76D5}" presName="conn2-1" presStyleLbl="parChTrans1D2" presStyleIdx="2" presStyleCnt="3"/>
      <dgm:spPr/>
      <dgm:t>
        <a:bodyPr/>
        <a:lstStyle/>
        <a:p>
          <a:endParaRPr lang="tr-TR"/>
        </a:p>
      </dgm:t>
    </dgm:pt>
    <dgm:pt modelId="{897A993D-BEE0-4993-ABCC-3E7AD7B741E3}" type="pres">
      <dgm:prSet presAssocID="{87ED78C8-1B65-4719-B6CA-8EE02E2B76D5}" presName="connTx" presStyleLbl="parChTrans1D2" presStyleIdx="2" presStyleCnt="3"/>
      <dgm:spPr/>
      <dgm:t>
        <a:bodyPr/>
        <a:lstStyle/>
        <a:p>
          <a:endParaRPr lang="tr-TR"/>
        </a:p>
      </dgm:t>
    </dgm:pt>
    <dgm:pt modelId="{C8C938B7-9622-4A26-8595-B50FE7FA5296}" type="pres">
      <dgm:prSet presAssocID="{BF3DC61E-692D-4BE9-98A8-B8B0373561AE}" presName="root2" presStyleCnt="0"/>
      <dgm:spPr/>
    </dgm:pt>
    <dgm:pt modelId="{FE35ABFB-936E-4656-B5B9-C91AAA6B4CD5}" type="pres">
      <dgm:prSet presAssocID="{BF3DC61E-692D-4BE9-98A8-B8B0373561A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CA45889-C98F-4840-A38D-E824D6FB75D4}" type="pres">
      <dgm:prSet presAssocID="{BF3DC61E-692D-4BE9-98A8-B8B0373561AE}" presName="level3hierChild" presStyleCnt="0"/>
      <dgm:spPr/>
    </dgm:pt>
    <dgm:pt modelId="{C62092D3-146A-4763-8E38-CB510C841D33}" type="pres">
      <dgm:prSet presAssocID="{289E433B-F97D-41E1-9EB6-7AEC6938005A}" presName="conn2-1" presStyleLbl="parChTrans1D3" presStyleIdx="4" presStyleCnt="6"/>
      <dgm:spPr/>
      <dgm:t>
        <a:bodyPr/>
        <a:lstStyle/>
        <a:p>
          <a:endParaRPr lang="tr-TR"/>
        </a:p>
      </dgm:t>
    </dgm:pt>
    <dgm:pt modelId="{E13B18E6-0F03-479D-9246-33A765C7C57A}" type="pres">
      <dgm:prSet presAssocID="{289E433B-F97D-41E1-9EB6-7AEC6938005A}" presName="connTx" presStyleLbl="parChTrans1D3" presStyleIdx="4" presStyleCnt="6"/>
      <dgm:spPr/>
      <dgm:t>
        <a:bodyPr/>
        <a:lstStyle/>
        <a:p>
          <a:endParaRPr lang="tr-TR"/>
        </a:p>
      </dgm:t>
    </dgm:pt>
    <dgm:pt modelId="{0DF29CEF-AFE0-4F72-8257-A07E7E77DCBB}" type="pres">
      <dgm:prSet presAssocID="{E78818A9-5176-4FCB-92D4-CB6EF875F088}" presName="root2" presStyleCnt="0"/>
      <dgm:spPr/>
    </dgm:pt>
    <dgm:pt modelId="{128F43C1-FCF6-4E34-88D1-2FFDB740B8B5}" type="pres">
      <dgm:prSet presAssocID="{E78818A9-5176-4FCB-92D4-CB6EF875F088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7E8FE9C-E590-4E7F-88B0-BD12E58FEE0A}" type="pres">
      <dgm:prSet presAssocID="{E78818A9-5176-4FCB-92D4-CB6EF875F088}" presName="level3hierChild" presStyleCnt="0"/>
      <dgm:spPr/>
    </dgm:pt>
    <dgm:pt modelId="{55DC0547-D819-4EB9-AC0C-F35FF8473861}" type="pres">
      <dgm:prSet presAssocID="{4EFA2700-E7CE-48B5-A143-6AA46058DF15}" presName="conn2-1" presStyleLbl="parChTrans1D4" presStyleIdx="7" presStyleCnt="12"/>
      <dgm:spPr/>
      <dgm:t>
        <a:bodyPr/>
        <a:lstStyle/>
        <a:p>
          <a:endParaRPr lang="tr-TR"/>
        </a:p>
      </dgm:t>
    </dgm:pt>
    <dgm:pt modelId="{6BCDF245-9A12-4099-B435-CE0645FBD691}" type="pres">
      <dgm:prSet presAssocID="{4EFA2700-E7CE-48B5-A143-6AA46058DF15}" presName="connTx" presStyleLbl="parChTrans1D4" presStyleIdx="7" presStyleCnt="12"/>
      <dgm:spPr/>
      <dgm:t>
        <a:bodyPr/>
        <a:lstStyle/>
        <a:p>
          <a:endParaRPr lang="tr-TR"/>
        </a:p>
      </dgm:t>
    </dgm:pt>
    <dgm:pt modelId="{7CA60B75-D6EC-42E6-BA47-7D07B8555B53}" type="pres">
      <dgm:prSet presAssocID="{05343EAC-3C79-4670-8B34-A6F88318F03B}" presName="root2" presStyleCnt="0"/>
      <dgm:spPr/>
    </dgm:pt>
    <dgm:pt modelId="{7205F4DE-7214-4694-8680-C67F3A366AB0}" type="pres">
      <dgm:prSet presAssocID="{05343EAC-3C79-4670-8B34-A6F88318F03B}" presName="LevelTwoTextNode" presStyleLbl="node4" presStyleIdx="7" presStyleCnt="12" custScaleX="1268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80A22B7-5787-4575-9776-92979C9574A3}" type="pres">
      <dgm:prSet presAssocID="{05343EAC-3C79-4670-8B34-A6F88318F03B}" presName="level3hierChild" presStyleCnt="0"/>
      <dgm:spPr/>
    </dgm:pt>
    <dgm:pt modelId="{31D69B43-02DD-4D61-90D6-0CA510FCAD82}" type="pres">
      <dgm:prSet presAssocID="{28140D05-FB64-4DA4-AD5F-FD823B99AD5F}" presName="conn2-1" presStyleLbl="parChTrans1D4" presStyleIdx="8" presStyleCnt="12"/>
      <dgm:spPr/>
      <dgm:t>
        <a:bodyPr/>
        <a:lstStyle/>
        <a:p>
          <a:endParaRPr lang="tr-TR"/>
        </a:p>
      </dgm:t>
    </dgm:pt>
    <dgm:pt modelId="{ED69EECA-5B15-4FFF-8B75-59A90026E1CE}" type="pres">
      <dgm:prSet presAssocID="{28140D05-FB64-4DA4-AD5F-FD823B99AD5F}" presName="connTx" presStyleLbl="parChTrans1D4" presStyleIdx="8" presStyleCnt="12"/>
      <dgm:spPr/>
      <dgm:t>
        <a:bodyPr/>
        <a:lstStyle/>
        <a:p>
          <a:endParaRPr lang="tr-TR"/>
        </a:p>
      </dgm:t>
    </dgm:pt>
    <dgm:pt modelId="{CC4F25F9-1DFC-4726-AB00-0B4E56BD7C12}" type="pres">
      <dgm:prSet presAssocID="{3150DA00-B25F-40D1-81EA-1C6A452DE006}" presName="root2" presStyleCnt="0"/>
      <dgm:spPr/>
    </dgm:pt>
    <dgm:pt modelId="{20CF3776-D133-4E03-A9DC-9E155B8B7CB0}" type="pres">
      <dgm:prSet presAssocID="{3150DA00-B25F-40D1-81EA-1C6A452DE006}" presName="LevelTwoTextNode" presStyleLbl="node4" presStyleIdx="8" presStyleCnt="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75D2950-B0BF-4706-BD20-F536B641F467}" type="pres">
      <dgm:prSet presAssocID="{3150DA00-B25F-40D1-81EA-1C6A452DE006}" presName="level3hierChild" presStyleCnt="0"/>
      <dgm:spPr/>
    </dgm:pt>
    <dgm:pt modelId="{1A80FF5B-D53E-4EF5-8107-ACC3DAFE97EB}" type="pres">
      <dgm:prSet presAssocID="{1FE157F6-5382-45AD-9C23-9B7B84B9ADD3}" presName="conn2-1" presStyleLbl="parChTrans1D4" presStyleIdx="9" presStyleCnt="12"/>
      <dgm:spPr/>
      <dgm:t>
        <a:bodyPr/>
        <a:lstStyle/>
        <a:p>
          <a:endParaRPr lang="tr-TR"/>
        </a:p>
      </dgm:t>
    </dgm:pt>
    <dgm:pt modelId="{6897847F-1F81-4F82-9C27-7E32ACFA35FA}" type="pres">
      <dgm:prSet presAssocID="{1FE157F6-5382-45AD-9C23-9B7B84B9ADD3}" presName="connTx" presStyleLbl="parChTrans1D4" presStyleIdx="9" presStyleCnt="12"/>
      <dgm:spPr/>
      <dgm:t>
        <a:bodyPr/>
        <a:lstStyle/>
        <a:p>
          <a:endParaRPr lang="tr-TR"/>
        </a:p>
      </dgm:t>
    </dgm:pt>
    <dgm:pt modelId="{73635700-076B-4C6A-98F6-D8517647C8BA}" type="pres">
      <dgm:prSet presAssocID="{C6B4E9B3-6C5E-4574-B610-9542B41261BC}" presName="root2" presStyleCnt="0"/>
      <dgm:spPr/>
    </dgm:pt>
    <dgm:pt modelId="{71A454E8-C86F-4FDC-AC93-48CD2DF36D60}" type="pres">
      <dgm:prSet presAssocID="{C6B4E9B3-6C5E-4574-B610-9542B41261BC}" presName="LevelTwoTextNode" presStyleLbl="node4" presStyleIdx="9" presStyleCnt="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4B2B01-8709-47D0-B8CA-B7CFB11C8299}" type="pres">
      <dgm:prSet presAssocID="{C6B4E9B3-6C5E-4574-B610-9542B41261BC}" presName="level3hierChild" presStyleCnt="0"/>
      <dgm:spPr/>
    </dgm:pt>
    <dgm:pt modelId="{EE012CDE-8A9D-46F6-986F-31175B71FD90}" type="pres">
      <dgm:prSet presAssocID="{60D28DDE-2B0D-4B68-A8C0-1039463D36FE}" presName="conn2-1" presStyleLbl="parChTrans1D4" presStyleIdx="10" presStyleCnt="12"/>
      <dgm:spPr/>
      <dgm:t>
        <a:bodyPr/>
        <a:lstStyle/>
        <a:p>
          <a:endParaRPr lang="tr-TR"/>
        </a:p>
      </dgm:t>
    </dgm:pt>
    <dgm:pt modelId="{1349F6D6-2287-48FC-9D8F-1ADB2C67D523}" type="pres">
      <dgm:prSet presAssocID="{60D28DDE-2B0D-4B68-A8C0-1039463D36FE}" presName="connTx" presStyleLbl="parChTrans1D4" presStyleIdx="10" presStyleCnt="12"/>
      <dgm:spPr/>
      <dgm:t>
        <a:bodyPr/>
        <a:lstStyle/>
        <a:p>
          <a:endParaRPr lang="tr-TR"/>
        </a:p>
      </dgm:t>
    </dgm:pt>
    <dgm:pt modelId="{A473F8D1-CF36-4D3C-88FD-5A975C7D15EC}" type="pres">
      <dgm:prSet presAssocID="{760FA37E-8151-40C9-9963-058EA2A53888}" presName="root2" presStyleCnt="0"/>
      <dgm:spPr/>
    </dgm:pt>
    <dgm:pt modelId="{E406020C-8944-442F-B0E0-559CD0BD37CB}" type="pres">
      <dgm:prSet presAssocID="{760FA37E-8151-40C9-9963-058EA2A53888}" presName="LevelTwoTextNode" presStyleLbl="node4" presStyleIdx="10" presStyleCnt="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FC7D32A-E319-4BFF-859B-7AD82D0C1E98}" type="pres">
      <dgm:prSet presAssocID="{760FA37E-8151-40C9-9963-058EA2A53888}" presName="level3hierChild" presStyleCnt="0"/>
      <dgm:spPr/>
    </dgm:pt>
    <dgm:pt modelId="{57F64030-9729-40D4-8B71-9008E8AE8327}" type="pres">
      <dgm:prSet presAssocID="{7FBD9836-D628-4460-94C0-59BD3CE95992}" presName="conn2-1" presStyleLbl="parChTrans1D3" presStyleIdx="5" presStyleCnt="6"/>
      <dgm:spPr/>
      <dgm:t>
        <a:bodyPr/>
        <a:lstStyle/>
        <a:p>
          <a:endParaRPr lang="tr-TR"/>
        </a:p>
      </dgm:t>
    </dgm:pt>
    <dgm:pt modelId="{36601E5C-12DB-43A2-9419-CD6382E04798}" type="pres">
      <dgm:prSet presAssocID="{7FBD9836-D628-4460-94C0-59BD3CE95992}" presName="connTx" presStyleLbl="parChTrans1D3" presStyleIdx="5" presStyleCnt="6"/>
      <dgm:spPr/>
      <dgm:t>
        <a:bodyPr/>
        <a:lstStyle/>
        <a:p>
          <a:endParaRPr lang="tr-TR"/>
        </a:p>
      </dgm:t>
    </dgm:pt>
    <dgm:pt modelId="{C50C4152-9872-4242-A945-9BCD9A09F12B}" type="pres">
      <dgm:prSet presAssocID="{31E31EB0-30AA-42A2-86B3-EFC78EBC6ABD}" presName="root2" presStyleCnt="0"/>
      <dgm:spPr/>
    </dgm:pt>
    <dgm:pt modelId="{A27849FD-3628-4D34-919B-64E12C08113B}" type="pres">
      <dgm:prSet presAssocID="{31E31EB0-30AA-42A2-86B3-EFC78EBC6ABD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65C4545-2BA8-430E-A963-0E7D8CDEF4EA}" type="pres">
      <dgm:prSet presAssocID="{31E31EB0-30AA-42A2-86B3-EFC78EBC6ABD}" presName="level3hierChild" presStyleCnt="0"/>
      <dgm:spPr/>
    </dgm:pt>
    <dgm:pt modelId="{7EF6BE21-C85D-450A-BCAE-03117F91C860}" type="pres">
      <dgm:prSet presAssocID="{2003BAFA-CF0A-4319-BA7F-8B38D1011E9B}" presName="conn2-1" presStyleLbl="parChTrans1D4" presStyleIdx="11" presStyleCnt="12"/>
      <dgm:spPr/>
      <dgm:t>
        <a:bodyPr/>
        <a:lstStyle/>
        <a:p>
          <a:endParaRPr lang="tr-TR"/>
        </a:p>
      </dgm:t>
    </dgm:pt>
    <dgm:pt modelId="{3D7D41B9-4D81-4A3D-8974-543C6606996F}" type="pres">
      <dgm:prSet presAssocID="{2003BAFA-CF0A-4319-BA7F-8B38D1011E9B}" presName="connTx" presStyleLbl="parChTrans1D4" presStyleIdx="11" presStyleCnt="12"/>
      <dgm:spPr/>
      <dgm:t>
        <a:bodyPr/>
        <a:lstStyle/>
        <a:p>
          <a:endParaRPr lang="tr-TR"/>
        </a:p>
      </dgm:t>
    </dgm:pt>
    <dgm:pt modelId="{1D7A6212-5806-4F29-B7ED-01FA372C0986}" type="pres">
      <dgm:prSet presAssocID="{461C890F-DE54-4AC9-96D8-030E0D3E23FB}" presName="root2" presStyleCnt="0"/>
      <dgm:spPr/>
    </dgm:pt>
    <dgm:pt modelId="{EC46407F-AD32-4F6A-B255-11AF24C5CDE1}" type="pres">
      <dgm:prSet presAssocID="{461C890F-DE54-4AC9-96D8-030E0D3E23FB}" presName="LevelTwoTextNode" presStyleLbl="node4" presStyleIdx="11" presStyleCnt="12" custScaleX="15820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AEDD7D1-DD84-4BEC-90C0-E19E20A5B666}" type="pres">
      <dgm:prSet presAssocID="{461C890F-DE54-4AC9-96D8-030E0D3E23FB}" presName="level3hierChild" presStyleCnt="0"/>
      <dgm:spPr/>
    </dgm:pt>
  </dgm:ptLst>
  <dgm:cxnLst>
    <dgm:cxn modelId="{AE233226-4FD1-4C75-A94F-8171BE4ADADB}" type="presOf" srcId="{1A640586-9088-4807-8FEA-32400DFC8A1C}" destId="{8C1E291F-FE02-451B-9A2F-D62170F26580}" srcOrd="0" destOrd="0" presId="urn:microsoft.com/office/officeart/2005/8/layout/hierarchy2"/>
    <dgm:cxn modelId="{54981BD2-6C51-4FD6-871D-70492D9B54E2}" type="presOf" srcId="{F8C4F940-CF68-4C62-AC42-E5A2A3CB24C4}" destId="{0DDD675F-D98B-4658-AB70-A474A97715AE}" srcOrd="0" destOrd="0" presId="urn:microsoft.com/office/officeart/2005/8/layout/hierarchy2"/>
    <dgm:cxn modelId="{C7ABDF91-82BF-4580-B52E-3AE27CF634AA}" srcId="{EA77F525-07CD-4D5E-A142-4E950EE452CD}" destId="{1AEED02A-B454-4298-BE20-654953801B65}" srcOrd="1" destOrd="0" parTransId="{B59DE9B1-4FF1-40ED-87DA-DACB3DA5A131}" sibTransId="{7B67A858-A592-4285-80E1-C045EFFE7588}"/>
    <dgm:cxn modelId="{88C95449-4BB4-42FB-998A-76ECE8B42E2A}" type="presOf" srcId="{B59DE9B1-4FF1-40ED-87DA-DACB3DA5A131}" destId="{16D1AE73-ECF8-4F9E-B5F8-D43E59FFEF84}" srcOrd="1" destOrd="0" presId="urn:microsoft.com/office/officeart/2005/8/layout/hierarchy2"/>
    <dgm:cxn modelId="{79636D06-71C1-44F5-9CFD-CDD5CF639CBA}" type="presOf" srcId="{339F335D-B126-40FF-8DF5-D5909F538FC7}" destId="{B7A03A8C-8CF1-4DF7-BD2B-A7129BB95149}" srcOrd="1" destOrd="0" presId="urn:microsoft.com/office/officeart/2005/8/layout/hierarchy2"/>
    <dgm:cxn modelId="{BF53B4E4-7660-4D8D-9368-9425DBB9D2F5}" type="presOf" srcId="{81B3FCA2-AFA9-4D36-85B2-2599A6542003}" destId="{39B0DFE6-9EEA-4D1D-B6F8-ACBEA5CD2E57}" srcOrd="1" destOrd="0" presId="urn:microsoft.com/office/officeart/2005/8/layout/hierarchy2"/>
    <dgm:cxn modelId="{B318DB30-CECA-462C-B0AC-B6D025F9D94A}" type="presOf" srcId="{BBC9661C-E1AD-45B7-A928-80D79CCB01D7}" destId="{22B67750-2BDF-459F-BAC1-47710CEF84D1}" srcOrd="1" destOrd="0" presId="urn:microsoft.com/office/officeart/2005/8/layout/hierarchy2"/>
    <dgm:cxn modelId="{AF2D4729-F6B1-4E33-90CD-04AEC8DCA92E}" type="presOf" srcId="{28140D05-FB64-4DA4-AD5F-FD823B99AD5F}" destId="{31D69B43-02DD-4D61-90D6-0CA510FCAD82}" srcOrd="0" destOrd="0" presId="urn:microsoft.com/office/officeart/2005/8/layout/hierarchy2"/>
    <dgm:cxn modelId="{4565ED48-AD10-4B97-9EC2-04E5D11665CE}" type="presOf" srcId="{EE760A90-7621-414C-9DB4-F3160D9551DF}" destId="{ADF31C7E-8FE0-407B-A2C2-82982EF20AD5}" srcOrd="0" destOrd="0" presId="urn:microsoft.com/office/officeart/2005/8/layout/hierarchy2"/>
    <dgm:cxn modelId="{F7C7D52C-23A8-42AB-A259-7BFB85CD5C3F}" type="presOf" srcId="{C6B4E9B3-6C5E-4574-B610-9542B41261BC}" destId="{71A454E8-C86F-4FDC-AC93-48CD2DF36D60}" srcOrd="0" destOrd="0" presId="urn:microsoft.com/office/officeart/2005/8/layout/hierarchy2"/>
    <dgm:cxn modelId="{D261CD1F-D709-473B-899A-2FF4BD50EBA7}" type="presOf" srcId="{BBC9661C-E1AD-45B7-A928-80D79CCB01D7}" destId="{14EF6F04-5AB1-4376-B139-9A6BBE7332F2}" srcOrd="0" destOrd="0" presId="urn:microsoft.com/office/officeart/2005/8/layout/hierarchy2"/>
    <dgm:cxn modelId="{655E35CC-F741-468A-B1A8-A16107383969}" srcId="{1AEED02A-B454-4298-BE20-654953801B65}" destId="{22CB319F-9FA9-4735-8062-F96C969C382E}" srcOrd="0" destOrd="0" parTransId="{6CD4C5E2-0DC0-4D01-B110-3555242F5EE6}" sibTransId="{95B2D370-1DD1-4DF4-B7F3-9D74CF213AF3}"/>
    <dgm:cxn modelId="{721DACA7-BEDD-4D70-919B-D8CA8670A0E8}" srcId="{C80CC209-F614-499B-B41F-B08D2A50AB80}" destId="{E3AD656C-06E8-4638-92FF-3D8BB50B5685}" srcOrd="0" destOrd="0" parTransId="{BBC9661C-E1AD-45B7-A928-80D79CCB01D7}" sibTransId="{0230AD4C-B21A-4FB8-B89E-5E8D4856E83E}"/>
    <dgm:cxn modelId="{E098D29B-54B8-42B7-90C6-F310DB1C8C31}" type="presOf" srcId="{ED3E17CD-A110-4973-B46A-E5CE51E74122}" destId="{7B23F055-090E-4F24-B640-9F2188302D2E}" srcOrd="1" destOrd="0" presId="urn:microsoft.com/office/officeart/2005/8/layout/hierarchy2"/>
    <dgm:cxn modelId="{1FEA7EF9-5029-40C6-B69F-01D316B26A2F}" type="presOf" srcId="{760FA37E-8151-40C9-9963-058EA2A53888}" destId="{E406020C-8944-442F-B0E0-559CD0BD37CB}" srcOrd="0" destOrd="0" presId="urn:microsoft.com/office/officeart/2005/8/layout/hierarchy2"/>
    <dgm:cxn modelId="{7E221E79-F9DE-479F-9275-B157D6EEF6CE}" type="presOf" srcId="{289E433B-F97D-41E1-9EB6-7AEC6938005A}" destId="{C62092D3-146A-4763-8E38-CB510C841D33}" srcOrd="0" destOrd="0" presId="urn:microsoft.com/office/officeart/2005/8/layout/hierarchy2"/>
    <dgm:cxn modelId="{141318BC-700E-444E-8696-A1C5E62D62A2}" type="presOf" srcId="{1A640586-9088-4807-8FEA-32400DFC8A1C}" destId="{13868AB4-93EF-40B4-9174-C82194A1B762}" srcOrd="1" destOrd="0" presId="urn:microsoft.com/office/officeart/2005/8/layout/hierarchy2"/>
    <dgm:cxn modelId="{8197D833-DA9C-46D9-A270-60EABE593BA1}" srcId="{406099C2-2D04-46EC-BE4E-0EF35CF24738}" destId="{B44F6A22-D780-4B05-B7BB-8B6226CED458}" srcOrd="0" destOrd="0" parTransId="{C987CEDB-3736-4A3D-A37E-EEC62E1DF5A1}" sibTransId="{E6C6DB24-E557-46D8-8521-C4F7080D5D4C}"/>
    <dgm:cxn modelId="{3598EB1E-4FB7-4B51-8C54-03C2C6C2E4F2}" type="presOf" srcId="{B59DE9B1-4FF1-40ED-87DA-DACB3DA5A131}" destId="{74F6DBB3-FCE1-41EA-98CD-1E9A21713F52}" srcOrd="0" destOrd="0" presId="urn:microsoft.com/office/officeart/2005/8/layout/hierarchy2"/>
    <dgm:cxn modelId="{9CD89FFF-55B5-4218-B6C6-5FA806F2FE09}" type="presOf" srcId="{D861DBF0-A270-4389-9924-FC881859D340}" destId="{769B9739-FEA3-44A6-B518-24809C413269}" srcOrd="0" destOrd="0" presId="urn:microsoft.com/office/officeart/2005/8/layout/hierarchy2"/>
    <dgm:cxn modelId="{247B0EEC-9079-4D4B-BDC5-97F5FA4A77F2}" type="presOf" srcId="{BF3DC61E-692D-4BE9-98A8-B8B0373561AE}" destId="{FE35ABFB-936E-4656-B5B9-C91AAA6B4CD5}" srcOrd="0" destOrd="0" presId="urn:microsoft.com/office/officeart/2005/8/layout/hierarchy2"/>
    <dgm:cxn modelId="{FE3F1235-B56B-4A6D-9F3F-62CE80A7D213}" type="presOf" srcId="{C80CC209-F614-499B-B41F-B08D2A50AB80}" destId="{DA908812-31D9-47F5-B101-47EDB1D14000}" srcOrd="0" destOrd="0" presId="urn:microsoft.com/office/officeart/2005/8/layout/hierarchy2"/>
    <dgm:cxn modelId="{A5494E17-6AC2-4C2E-A850-7EE32FA6463C}" type="presOf" srcId="{FAF7F486-AA1E-4D06-9D0A-9F1A81A2B20B}" destId="{E640F78E-BB8F-4AED-AEE7-C3893DE0942B}" srcOrd="0" destOrd="0" presId="urn:microsoft.com/office/officeart/2005/8/layout/hierarchy2"/>
    <dgm:cxn modelId="{33A38AF5-B6E4-4979-A387-07688C77E49D}" type="presOf" srcId="{73918B3F-331B-4C8C-943E-F7204B871ED1}" destId="{5A4DC9BF-A1AD-4B68-9F0F-C815147D6B8B}" srcOrd="1" destOrd="0" presId="urn:microsoft.com/office/officeart/2005/8/layout/hierarchy2"/>
    <dgm:cxn modelId="{E86EA010-0131-45C6-BCE7-A9953896361C}" srcId="{B44F6A22-D780-4B05-B7BB-8B6226CED458}" destId="{D861DBF0-A270-4389-9924-FC881859D340}" srcOrd="0" destOrd="0" parTransId="{ED3E17CD-A110-4973-B46A-E5CE51E74122}" sibTransId="{C555F0F1-9792-4B61-A607-AEECA2A624FE}"/>
    <dgm:cxn modelId="{98D941B4-A21D-4BED-8749-96C43F49855C}" type="presOf" srcId="{D606666F-E2D9-4985-9168-9BE30C91089B}" destId="{C0FBB853-6E56-4518-9AA7-2A8E8B39D23F}" srcOrd="0" destOrd="0" presId="urn:microsoft.com/office/officeart/2005/8/layout/hierarchy2"/>
    <dgm:cxn modelId="{2547202E-3762-4BCA-9813-3D083A462594}" type="presOf" srcId="{E78818A9-5176-4FCB-92D4-CB6EF875F088}" destId="{128F43C1-FCF6-4E34-88D1-2FFDB740B8B5}" srcOrd="0" destOrd="0" presId="urn:microsoft.com/office/officeart/2005/8/layout/hierarchy2"/>
    <dgm:cxn modelId="{E6383254-8551-424A-8107-92D4C530C16B}" type="presOf" srcId="{B771A2E5-BB5F-4998-93C0-3BC47544C4C4}" destId="{3A5A0B68-AC27-40EC-8E7B-D227A7EBF638}" srcOrd="0" destOrd="0" presId="urn:microsoft.com/office/officeart/2005/8/layout/hierarchy2"/>
    <dgm:cxn modelId="{AFC836DF-D655-4775-81A5-6535F8C09377}" type="presOf" srcId="{7A698299-1092-4C5B-94FE-C31395922447}" destId="{84939533-91B2-468E-8BA6-3B19FF6A66C6}" srcOrd="1" destOrd="0" presId="urn:microsoft.com/office/officeart/2005/8/layout/hierarchy2"/>
    <dgm:cxn modelId="{8F1D4D81-62E0-40BF-BF1B-9B2E4840DF2C}" type="presOf" srcId="{EE760A90-7621-414C-9DB4-F3160D9551DF}" destId="{BF3DF87F-7BFE-4D53-A115-C37848D0310F}" srcOrd="1" destOrd="0" presId="urn:microsoft.com/office/officeart/2005/8/layout/hierarchy2"/>
    <dgm:cxn modelId="{1D43175C-4AF1-417D-8B47-968717B483B0}" type="presOf" srcId="{E3AD656C-06E8-4638-92FF-3D8BB50B5685}" destId="{55D769E8-27FE-48EE-A519-0491594377C4}" srcOrd="0" destOrd="0" presId="urn:microsoft.com/office/officeart/2005/8/layout/hierarchy2"/>
    <dgm:cxn modelId="{86B8E046-26D8-4CB6-A8EA-A83367783771}" type="presOf" srcId="{28140D05-FB64-4DA4-AD5F-FD823B99AD5F}" destId="{ED69EECA-5B15-4FFF-8B75-59A90026E1CE}" srcOrd="1" destOrd="0" presId="urn:microsoft.com/office/officeart/2005/8/layout/hierarchy2"/>
    <dgm:cxn modelId="{AC98EC06-5124-43CF-9BD5-2CC4D1E71DAA}" srcId="{C6B4E9B3-6C5E-4574-B610-9542B41261BC}" destId="{760FA37E-8151-40C9-9963-058EA2A53888}" srcOrd="0" destOrd="0" parTransId="{60D28DDE-2B0D-4B68-A8C0-1039463D36FE}" sibTransId="{1DCDB6BD-DDBD-445B-9A94-4523D55E98AF}"/>
    <dgm:cxn modelId="{46982F7B-215D-4743-8B6C-CB1E455FE860}" type="presOf" srcId="{289E433B-F97D-41E1-9EB6-7AEC6938005A}" destId="{E13B18E6-0F03-479D-9246-33A765C7C57A}" srcOrd="1" destOrd="0" presId="urn:microsoft.com/office/officeart/2005/8/layout/hierarchy2"/>
    <dgm:cxn modelId="{397F7B54-7F5C-4629-AF3D-3085E063467A}" srcId="{05343EAC-3C79-4670-8B34-A6F88318F03B}" destId="{3150DA00-B25F-40D1-81EA-1C6A452DE006}" srcOrd="0" destOrd="0" parTransId="{28140D05-FB64-4DA4-AD5F-FD823B99AD5F}" sibTransId="{E03FCE03-7022-4DDA-AFA4-BDFA9FE1D15C}"/>
    <dgm:cxn modelId="{EE7B92CB-F55E-4B9D-B737-5B0FFD9962A2}" type="presOf" srcId="{7FBD9836-D628-4460-94C0-59BD3CE95992}" destId="{57F64030-9729-40D4-8B71-9008E8AE8327}" srcOrd="0" destOrd="0" presId="urn:microsoft.com/office/officeart/2005/8/layout/hierarchy2"/>
    <dgm:cxn modelId="{E7694ED4-670D-4F0C-89EC-2CF0F966086C}" type="presOf" srcId="{31E31EB0-30AA-42A2-86B3-EFC78EBC6ABD}" destId="{A27849FD-3628-4D34-919B-64E12C08113B}" srcOrd="0" destOrd="0" presId="urn:microsoft.com/office/officeart/2005/8/layout/hierarchy2"/>
    <dgm:cxn modelId="{BF9E9ADC-5D46-4633-A28E-CE278A20F715}" srcId="{BF3DC61E-692D-4BE9-98A8-B8B0373561AE}" destId="{E78818A9-5176-4FCB-92D4-CB6EF875F088}" srcOrd="0" destOrd="0" parTransId="{289E433B-F97D-41E1-9EB6-7AEC6938005A}" sibTransId="{DD812B9D-D146-4164-921C-6EFC224DB567}"/>
    <dgm:cxn modelId="{371DE740-C3D0-477E-98B0-105FDAC70842}" type="presOf" srcId="{5B895B68-1ADC-46B6-8EFB-D1E72C72DFD6}" destId="{3940BF82-70A7-4D77-94C7-210422A1C67F}" srcOrd="0" destOrd="0" presId="urn:microsoft.com/office/officeart/2005/8/layout/hierarchy2"/>
    <dgm:cxn modelId="{32DC7A67-63D8-4BB8-BE2B-3D180A06E422}" srcId="{0DAE49C7-8249-4D0C-952D-14AD5576AAA9}" destId="{F8C4F940-CF68-4C62-AC42-E5A2A3CB24C4}" srcOrd="0" destOrd="0" parTransId="{339F335D-B126-40FF-8DF5-D5909F538FC7}" sibTransId="{BD922254-2FC8-4DF1-A612-152C84C79E0F}"/>
    <dgm:cxn modelId="{5EF87768-4A19-441C-9A6B-A0C4C704DFF3}" type="presOf" srcId="{2003BAFA-CF0A-4319-BA7F-8B38D1011E9B}" destId="{7EF6BE21-C85D-450A-BCAE-03117F91C860}" srcOrd="0" destOrd="0" presId="urn:microsoft.com/office/officeart/2005/8/layout/hierarchy2"/>
    <dgm:cxn modelId="{752185B7-9A00-43E4-98A5-3388379554B1}" type="presOf" srcId="{ED3E17CD-A110-4973-B46A-E5CE51E74122}" destId="{4124C109-E766-4CB4-9802-D3CA2BFDF8AB}" srcOrd="0" destOrd="0" presId="urn:microsoft.com/office/officeart/2005/8/layout/hierarchy2"/>
    <dgm:cxn modelId="{8A7D1E87-40D0-459C-B00C-0B3B779B6690}" srcId="{31E31EB0-30AA-42A2-86B3-EFC78EBC6ABD}" destId="{461C890F-DE54-4AC9-96D8-030E0D3E23FB}" srcOrd="0" destOrd="0" parTransId="{2003BAFA-CF0A-4319-BA7F-8B38D1011E9B}" sibTransId="{A2E5F834-B221-4A5D-B077-4974988E5485}"/>
    <dgm:cxn modelId="{CA524194-FC9C-4039-8535-88C0CAB764D9}" srcId="{E78818A9-5176-4FCB-92D4-CB6EF875F088}" destId="{C6B4E9B3-6C5E-4574-B610-9542B41261BC}" srcOrd="1" destOrd="0" parTransId="{1FE157F6-5382-45AD-9C23-9B7B84B9ADD3}" sibTransId="{B64F299B-07C7-41A7-A964-B51AEADBF1FA}"/>
    <dgm:cxn modelId="{52C87F7C-D09C-4A9B-8667-E56C74D7E25E}" type="presOf" srcId="{81B3FCA2-AFA9-4D36-85B2-2599A6542003}" destId="{F49C3F3E-48C6-4959-928E-BE09678B5889}" srcOrd="0" destOrd="0" presId="urn:microsoft.com/office/officeart/2005/8/layout/hierarchy2"/>
    <dgm:cxn modelId="{178FA706-1806-43AC-9843-43D5ED55C010}" type="presOf" srcId="{05343EAC-3C79-4670-8B34-A6F88318F03B}" destId="{7205F4DE-7214-4694-8680-C67F3A366AB0}" srcOrd="0" destOrd="0" presId="urn:microsoft.com/office/officeart/2005/8/layout/hierarchy2"/>
    <dgm:cxn modelId="{5A3EBDF9-369D-4639-9E5A-0530E7796CB0}" type="presOf" srcId="{F5474EF2-0508-4FCF-8E08-5EF3DA016BF9}" destId="{CAFD2621-9456-4C49-B854-F53EF95B6D38}" srcOrd="0" destOrd="0" presId="urn:microsoft.com/office/officeart/2005/8/layout/hierarchy2"/>
    <dgm:cxn modelId="{F1433CAF-9174-4CC5-936D-7F4088AD0B03}" type="presOf" srcId="{2003BAFA-CF0A-4319-BA7F-8B38D1011E9B}" destId="{3D7D41B9-4D81-4A3D-8974-543C6606996F}" srcOrd="1" destOrd="0" presId="urn:microsoft.com/office/officeart/2005/8/layout/hierarchy2"/>
    <dgm:cxn modelId="{41FB1939-8099-4A02-AF5C-43F13224E0A2}" type="presOf" srcId="{591B221B-D25E-4D7C-BD6E-0C762C7288CC}" destId="{3EEB6690-A030-449A-9DD1-48240EAA5A8D}" srcOrd="0" destOrd="0" presId="urn:microsoft.com/office/officeart/2005/8/layout/hierarchy2"/>
    <dgm:cxn modelId="{4CF7835F-F499-42B1-979F-1C926C8EFB42}" type="presOf" srcId="{339F335D-B126-40FF-8DF5-D5909F538FC7}" destId="{DD96D734-DDD5-49AC-9059-96E0D1D28112}" srcOrd="0" destOrd="0" presId="urn:microsoft.com/office/officeart/2005/8/layout/hierarchy2"/>
    <dgm:cxn modelId="{3803CD12-8216-49CF-A8A4-E8DAD0098BE2}" type="presOf" srcId="{B44F6A22-D780-4B05-B7BB-8B6226CED458}" destId="{9C73B69A-A21E-4347-89C7-72C07A11226E}" srcOrd="0" destOrd="0" presId="urn:microsoft.com/office/officeart/2005/8/layout/hierarchy2"/>
    <dgm:cxn modelId="{BD522408-5AD4-415B-B3A0-00EE6B4939D7}" type="presOf" srcId="{1FE157F6-5382-45AD-9C23-9B7B84B9ADD3}" destId="{1A80FF5B-D53E-4EF5-8107-ACC3DAFE97EB}" srcOrd="0" destOrd="0" presId="urn:microsoft.com/office/officeart/2005/8/layout/hierarchy2"/>
    <dgm:cxn modelId="{8ED7A829-22D3-4149-88ED-B15F98B1963C}" type="presOf" srcId="{7FBD9836-D628-4460-94C0-59BD3CE95992}" destId="{36601E5C-12DB-43A2-9419-CD6382E04798}" srcOrd="1" destOrd="0" presId="urn:microsoft.com/office/officeart/2005/8/layout/hierarchy2"/>
    <dgm:cxn modelId="{1D8110C5-D33B-4BBF-B08B-D46BBF0EED33}" srcId="{3FB96883-B14D-42FD-AE24-1AE2C2E810A4}" destId="{B771A2E5-BB5F-4998-93C0-3BC47544C4C4}" srcOrd="0" destOrd="0" parTransId="{81B3FCA2-AFA9-4D36-85B2-2599A6542003}" sibTransId="{E66E427A-6F06-4262-97E6-43542D2F137F}"/>
    <dgm:cxn modelId="{58974904-6F9F-484B-B27D-75C77F8A8A99}" type="presOf" srcId="{60D28DDE-2B0D-4B68-A8C0-1039463D36FE}" destId="{EE012CDE-8A9D-46F6-986F-31175B71FD90}" srcOrd="0" destOrd="0" presId="urn:microsoft.com/office/officeart/2005/8/layout/hierarchy2"/>
    <dgm:cxn modelId="{D6C5B6EA-F8EE-4172-969C-5CB0CC6640DE}" srcId="{D861DBF0-A270-4389-9924-FC881859D340}" destId="{591B221B-D25E-4D7C-BD6E-0C762C7288CC}" srcOrd="1" destOrd="0" parTransId="{73D0CAFB-98A8-4347-903F-68CF1F535EB8}" sibTransId="{289C45CC-D246-4DB8-B2D8-7F63D3EECCC9}"/>
    <dgm:cxn modelId="{AF6A2AF7-2F9C-424F-90C3-07C98C687CDD}" srcId="{591B221B-D25E-4D7C-BD6E-0C762C7288CC}" destId="{F5474EF2-0508-4FCF-8E08-5EF3DA016BF9}" srcOrd="0" destOrd="0" parTransId="{5B895B68-1ADC-46B6-8EFB-D1E72C72DFD6}" sibTransId="{0A949B87-D654-4CF9-98AC-0A55B671A67E}"/>
    <dgm:cxn modelId="{B03C0F84-E6B9-454F-A343-E1E4EE06212A}" srcId="{BF3DC61E-692D-4BE9-98A8-B8B0373561AE}" destId="{31E31EB0-30AA-42A2-86B3-EFC78EBC6ABD}" srcOrd="1" destOrd="0" parTransId="{7FBD9836-D628-4460-94C0-59BD3CE95992}" sibTransId="{FA296033-37B3-4B7D-9917-EECB43CB5148}"/>
    <dgm:cxn modelId="{860A0135-0B3F-4CBC-8B9C-445C0D86E983}" type="presOf" srcId="{EA77F525-07CD-4D5E-A142-4E950EE452CD}" destId="{63645C35-2C9B-41D8-B2D2-77EB915315D5}" srcOrd="0" destOrd="0" presId="urn:microsoft.com/office/officeart/2005/8/layout/hierarchy2"/>
    <dgm:cxn modelId="{FF917552-6AA9-4842-A43C-1C1C8BBD379B}" srcId="{EA77F525-07CD-4D5E-A142-4E950EE452CD}" destId="{FAF7F486-AA1E-4D06-9D0A-9F1A81A2B20B}" srcOrd="0" destOrd="0" parTransId="{D606666F-E2D9-4985-9168-9BE30C91089B}" sibTransId="{862D1532-A52C-473B-A96C-E126A1BEA9F2}"/>
    <dgm:cxn modelId="{8B9DF9D0-DBD1-4806-8716-74347B58244E}" type="presOf" srcId="{3FB96883-B14D-42FD-AE24-1AE2C2E810A4}" destId="{BD10F8B0-6915-4360-821D-303FCE463A2F}" srcOrd="0" destOrd="0" presId="urn:microsoft.com/office/officeart/2005/8/layout/hierarchy2"/>
    <dgm:cxn modelId="{C0BEC2BD-BB4F-4706-BABE-758E21A2A684}" type="presOf" srcId="{0DAE49C7-8249-4D0C-952D-14AD5576AAA9}" destId="{B82E7A7E-A96E-4D6B-987E-41AD2B500168}" srcOrd="0" destOrd="0" presId="urn:microsoft.com/office/officeart/2005/8/layout/hierarchy2"/>
    <dgm:cxn modelId="{936BD8AE-210D-452D-9F60-4C64ECCDCA75}" type="presOf" srcId="{3150DA00-B25F-40D1-81EA-1C6A452DE006}" destId="{20CF3776-D133-4E03-A9DC-9E155B8B7CB0}" srcOrd="0" destOrd="0" presId="urn:microsoft.com/office/officeart/2005/8/layout/hierarchy2"/>
    <dgm:cxn modelId="{04033902-2FE5-4087-ABEF-BF864E2519AD}" srcId="{E78818A9-5176-4FCB-92D4-CB6EF875F088}" destId="{05343EAC-3C79-4670-8B34-A6F88318F03B}" srcOrd="0" destOrd="0" parTransId="{4EFA2700-E7CE-48B5-A143-6AA46058DF15}" sibTransId="{FDB21B22-7057-436D-84BD-AFA58B6818A8}"/>
    <dgm:cxn modelId="{E949974D-CF78-440D-AD34-3A4FC898BE2C}" type="presOf" srcId="{87ED78C8-1B65-4719-B6CA-8EE02E2B76D5}" destId="{1B922000-20D1-4928-9CA0-BF35DE34451B}" srcOrd="0" destOrd="0" presId="urn:microsoft.com/office/officeart/2005/8/layout/hierarchy2"/>
    <dgm:cxn modelId="{F4559017-D58A-4582-B546-939171894D62}" type="presOf" srcId="{22CB319F-9FA9-4735-8062-F96C969C382E}" destId="{C503A072-30B9-4903-8BB8-BBB59286E401}" srcOrd="0" destOrd="0" presId="urn:microsoft.com/office/officeart/2005/8/layout/hierarchy2"/>
    <dgm:cxn modelId="{A6E62685-B486-4388-87A8-E19AF66BA3E9}" srcId="{B44F6A22-D780-4B05-B7BB-8B6226CED458}" destId="{BF3DC61E-692D-4BE9-98A8-B8B0373561AE}" srcOrd="2" destOrd="0" parTransId="{87ED78C8-1B65-4719-B6CA-8EE02E2B76D5}" sibTransId="{A4194E17-3AB0-4717-BE9C-43083204C338}"/>
    <dgm:cxn modelId="{345A9C30-E92D-43B1-9724-8E45C2EF2C5B}" type="presOf" srcId="{60D28DDE-2B0D-4B68-A8C0-1039463D36FE}" destId="{1349F6D6-2287-48FC-9D8F-1ADB2C67D523}" srcOrd="1" destOrd="0" presId="urn:microsoft.com/office/officeart/2005/8/layout/hierarchy2"/>
    <dgm:cxn modelId="{85282674-72EF-4DA3-9A2C-732A2A4D32E8}" srcId="{B44F6A22-D780-4B05-B7BB-8B6226CED458}" destId="{EA77F525-07CD-4D5E-A142-4E950EE452CD}" srcOrd="1" destOrd="0" parTransId="{EE760A90-7621-414C-9DB4-F3160D9551DF}" sibTransId="{39C5ED36-FF63-4565-AAAE-EE05775EA947}"/>
    <dgm:cxn modelId="{C239F65E-2CA9-49B5-8CD4-AD9A89B43E28}" type="presOf" srcId="{D606666F-E2D9-4985-9168-9BE30C91089B}" destId="{AD91BA74-A61B-48BA-870E-98FB10AEA8D9}" srcOrd="1" destOrd="0" presId="urn:microsoft.com/office/officeart/2005/8/layout/hierarchy2"/>
    <dgm:cxn modelId="{ACA9A31C-547F-4D5F-A3BA-2FF8171287BA}" type="presOf" srcId="{4EFA2700-E7CE-48B5-A143-6AA46058DF15}" destId="{55DC0547-D819-4EB9-AC0C-F35FF8473861}" srcOrd="0" destOrd="0" presId="urn:microsoft.com/office/officeart/2005/8/layout/hierarchy2"/>
    <dgm:cxn modelId="{D7A9E5B9-8CB7-4034-AF75-5A4DC0428F4B}" type="presOf" srcId="{1AEED02A-B454-4298-BE20-654953801B65}" destId="{68951DE7-63CF-46EC-98FE-3C4F14CB4179}" srcOrd="0" destOrd="0" presId="urn:microsoft.com/office/officeart/2005/8/layout/hierarchy2"/>
    <dgm:cxn modelId="{ECFEF982-6810-4DB9-9478-078E35613C0F}" srcId="{D861DBF0-A270-4389-9924-FC881859D340}" destId="{3FB96883-B14D-42FD-AE24-1AE2C2E810A4}" srcOrd="0" destOrd="0" parTransId="{1A640586-9088-4807-8FEA-32400DFC8A1C}" sibTransId="{97D4AAA2-68BD-4EBF-BBB7-6A8632735A65}"/>
    <dgm:cxn modelId="{F04DD911-281D-4521-8BFF-EF0FFD9D5259}" type="presOf" srcId="{406099C2-2D04-46EC-BE4E-0EF35CF24738}" destId="{9ABF9DA4-A7F5-42AB-8F4A-80A5261B9296}" srcOrd="0" destOrd="0" presId="urn:microsoft.com/office/officeart/2005/8/layout/hierarchy2"/>
    <dgm:cxn modelId="{E1E5010C-8002-48EE-88D2-7E62A54F18F4}" type="presOf" srcId="{73D0CAFB-98A8-4347-903F-68CF1F535EB8}" destId="{4FFCD70A-B413-411B-9BF4-680B18700C25}" srcOrd="0" destOrd="0" presId="urn:microsoft.com/office/officeart/2005/8/layout/hierarchy2"/>
    <dgm:cxn modelId="{1ED77B1A-3CF6-473A-97FA-D11A7653739D}" type="presOf" srcId="{73D0CAFB-98A8-4347-903F-68CF1F535EB8}" destId="{6323F099-02E8-49A2-9A2C-52F41D804FF7}" srcOrd="1" destOrd="0" presId="urn:microsoft.com/office/officeart/2005/8/layout/hierarchy2"/>
    <dgm:cxn modelId="{6B8580F3-8B66-46F6-9A2C-0D4D53C7337C}" type="presOf" srcId="{87ED78C8-1B65-4719-B6CA-8EE02E2B76D5}" destId="{897A993D-BEE0-4993-ABCC-3E7AD7B741E3}" srcOrd="1" destOrd="0" presId="urn:microsoft.com/office/officeart/2005/8/layout/hierarchy2"/>
    <dgm:cxn modelId="{89C754A3-E9C8-4F27-A891-BE35615F84A4}" type="presOf" srcId="{73918B3F-331B-4C8C-943E-F7204B871ED1}" destId="{FB653AC3-B2FB-4194-AB3C-41B149FE29EE}" srcOrd="0" destOrd="0" presId="urn:microsoft.com/office/officeart/2005/8/layout/hierarchy2"/>
    <dgm:cxn modelId="{9697180B-7268-4AB9-AEFB-ACE23292B03E}" type="presOf" srcId="{461C890F-DE54-4AC9-96D8-030E0D3E23FB}" destId="{EC46407F-AD32-4F6A-B255-11AF24C5CDE1}" srcOrd="0" destOrd="0" presId="urn:microsoft.com/office/officeart/2005/8/layout/hierarchy2"/>
    <dgm:cxn modelId="{236273D8-31D1-4E1B-A81C-79359776A231}" type="presOf" srcId="{6CD4C5E2-0DC0-4D01-B110-3555242F5EE6}" destId="{4851A695-822F-461F-BBAC-D589CF2D74C8}" srcOrd="0" destOrd="0" presId="urn:microsoft.com/office/officeart/2005/8/layout/hierarchy2"/>
    <dgm:cxn modelId="{246E865C-0127-4F19-B8C4-CDBC875A8D1E}" srcId="{FAF7F486-AA1E-4D06-9D0A-9F1A81A2B20B}" destId="{C80CC209-F614-499B-B41F-B08D2A50AB80}" srcOrd="0" destOrd="0" parTransId="{7A698299-1092-4C5B-94FE-C31395922447}" sibTransId="{19FB9092-38DF-4F41-BA89-9B4498AF704E}"/>
    <dgm:cxn modelId="{7643FF01-F64C-410C-BF4C-F12F8449D949}" type="presOf" srcId="{6CD4C5E2-0DC0-4D01-B110-3555242F5EE6}" destId="{402753A1-F09E-4FAE-868D-ABD71774E946}" srcOrd="1" destOrd="0" presId="urn:microsoft.com/office/officeart/2005/8/layout/hierarchy2"/>
    <dgm:cxn modelId="{A763407A-85EB-460A-9967-8D09CC40C1C2}" srcId="{FAF7F486-AA1E-4D06-9D0A-9F1A81A2B20B}" destId="{0DAE49C7-8249-4D0C-952D-14AD5576AAA9}" srcOrd="1" destOrd="0" parTransId="{73918B3F-331B-4C8C-943E-F7204B871ED1}" sibTransId="{424F26F8-72FB-4C3E-B550-F99A7E403F36}"/>
    <dgm:cxn modelId="{D5436709-C66E-4819-899D-084BDD141772}" type="presOf" srcId="{1FE157F6-5382-45AD-9C23-9B7B84B9ADD3}" destId="{6897847F-1F81-4F82-9C27-7E32ACFA35FA}" srcOrd="1" destOrd="0" presId="urn:microsoft.com/office/officeart/2005/8/layout/hierarchy2"/>
    <dgm:cxn modelId="{634B7704-18AD-4AB8-8884-FA8CCF1B2229}" type="presOf" srcId="{5B895B68-1ADC-46B6-8EFB-D1E72C72DFD6}" destId="{01AE467D-E2D1-4186-A7CE-89BE5B0589DB}" srcOrd="1" destOrd="0" presId="urn:microsoft.com/office/officeart/2005/8/layout/hierarchy2"/>
    <dgm:cxn modelId="{E9CDA6B1-F768-4E91-96AB-4E535FF9B6CC}" type="presOf" srcId="{7A698299-1092-4C5B-94FE-C31395922447}" destId="{DBCACEB2-9288-4033-B0D9-A186B66529DD}" srcOrd="0" destOrd="0" presId="urn:microsoft.com/office/officeart/2005/8/layout/hierarchy2"/>
    <dgm:cxn modelId="{6A1BD3A7-EA5A-4239-9358-1610DB28DB21}" type="presOf" srcId="{4EFA2700-E7CE-48B5-A143-6AA46058DF15}" destId="{6BCDF245-9A12-4099-B435-CE0645FBD691}" srcOrd="1" destOrd="0" presId="urn:microsoft.com/office/officeart/2005/8/layout/hierarchy2"/>
    <dgm:cxn modelId="{F5CC9E66-684D-4B5B-8B66-2AF13DC3E4E3}" type="presParOf" srcId="{9ABF9DA4-A7F5-42AB-8F4A-80A5261B9296}" destId="{064D3F82-1A58-4B5C-9B07-6E80E3EF22BC}" srcOrd="0" destOrd="0" presId="urn:microsoft.com/office/officeart/2005/8/layout/hierarchy2"/>
    <dgm:cxn modelId="{00044E0F-89F4-4E39-B22C-085AA63F9C9E}" type="presParOf" srcId="{064D3F82-1A58-4B5C-9B07-6E80E3EF22BC}" destId="{9C73B69A-A21E-4347-89C7-72C07A11226E}" srcOrd="0" destOrd="0" presId="urn:microsoft.com/office/officeart/2005/8/layout/hierarchy2"/>
    <dgm:cxn modelId="{61E6A4E7-4E14-4D45-B65F-65BCECCCDEE7}" type="presParOf" srcId="{064D3F82-1A58-4B5C-9B07-6E80E3EF22BC}" destId="{AB84FE96-1B5E-41B1-9BE8-6C08E5F36E2B}" srcOrd="1" destOrd="0" presId="urn:microsoft.com/office/officeart/2005/8/layout/hierarchy2"/>
    <dgm:cxn modelId="{1EC1693F-DE3E-4C4C-B00B-50CF2DC51262}" type="presParOf" srcId="{AB84FE96-1B5E-41B1-9BE8-6C08E5F36E2B}" destId="{4124C109-E766-4CB4-9802-D3CA2BFDF8AB}" srcOrd="0" destOrd="0" presId="urn:microsoft.com/office/officeart/2005/8/layout/hierarchy2"/>
    <dgm:cxn modelId="{57B95CE3-A45C-4676-AEB2-4273EB47E694}" type="presParOf" srcId="{4124C109-E766-4CB4-9802-D3CA2BFDF8AB}" destId="{7B23F055-090E-4F24-B640-9F2188302D2E}" srcOrd="0" destOrd="0" presId="urn:microsoft.com/office/officeart/2005/8/layout/hierarchy2"/>
    <dgm:cxn modelId="{07DAC81E-ECB4-4185-8603-53C6F0A33713}" type="presParOf" srcId="{AB84FE96-1B5E-41B1-9BE8-6C08E5F36E2B}" destId="{72287040-6F63-424A-ACDA-A41359AD1052}" srcOrd="1" destOrd="0" presId="urn:microsoft.com/office/officeart/2005/8/layout/hierarchy2"/>
    <dgm:cxn modelId="{28B75A60-186E-4A1B-8951-49A76366B732}" type="presParOf" srcId="{72287040-6F63-424A-ACDA-A41359AD1052}" destId="{769B9739-FEA3-44A6-B518-24809C413269}" srcOrd="0" destOrd="0" presId="urn:microsoft.com/office/officeart/2005/8/layout/hierarchy2"/>
    <dgm:cxn modelId="{962CC0C3-12AA-46A2-9BD0-F60979836BE1}" type="presParOf" srcId="{72287040-6F63-424A-ACDA-A41359AD1052}" destId="{059CC23A-CAC8-4E0C-8E4C-212D360DAFAD}" srcOrd="1" destOrd="0" presId="urn:microsoft.com/office/officeart/2005/8/layout/hierarchy2"/>
    <dgm:cxn modelId="{88444C6C-CB24-410C-88E1-4990482AE502}" type="presParOf" srcId="{059CC23A-CAC8-4E0C-8E4C-212D360DAFAD}" destId="{8C1E291F-FE02-451B-9A2F-D62170F26580}" srcOrd="0" destOrd="0" presId="urn:microsoft.com/office/officeart/2005/8/layout/hierarchy2"/>
    <dgm:cxn modelId="{E11A849C-48C9-4C59-A2B4-1DE82820B39E}" type="presParOf" srcId="{8C1E291F-FE02-451B-9A2F-D62170F26580}" destId="{13868AB4-93EF-40B4-9174-C82194A1B762}" srcOrd="0" destOrd="0" presId="urn:microsoft.com/office/officeart/2005/8/layout/hierarchy2"/>
    <dgm:cxn modelId="{99EA9B6A-103F-4F4E-8B61-F281F796311B}" type="presParOf" srcId="{059CC23A-CAC8-4E0C-8E4C-212D360DAFAD}" destId="{B7EF33E7-BEEA-41FF-966D-E794E2470279}" srcOrd="1" destOrd="0" presId="urn:microsoft.com/office/officeart/2005/8/layout/hierarchy2"/>
    <dgm:cxn modelId="{6FB5C412-E5EE-4320-9129-5AC4A57C11A4}" type="presParOf" srcId="{B7EF33E7-BEEA-41FF-966D-E794E2470279}" destId="{BD10F8B0-6915-4360-821D-303FCE463A2F}" srcOrd="0" destOrd="0" presId="urn:microsoft.com/office/officeart/2005/8/layout/hierarchy2"/>
    <dgm:cxn modelId="{113A795B-E384-4FA5-A580-C922DA5C2A04}" type="presParOf" srcId="{B7EF33E7-BEEA-41FF-966D-E794E2470279}" destId="{81AF1E4E-38D3-4109-B0D8-A52DE19E6E7C}" srcOrd="1" destOrd="0" presId="urn:microsoft.com/office/officeart/2005/8/layout/hierarchy2"/>
    <dgm:cxn modelId="{84F95480-D2C0-43C9-802A-B67BFE879ED1}" type="presParOf" srcId="{81AF1E4E-38D3-4109-B0D8-A52DE19E6E7C}" destId="{F49C3F3E-48C6-4959-928E-BE09678B5889}" srcOrd="0" destOrd="0" presId="urn:microsoft.com/office/officeart/2005/8/layout/hierarchy2"/>
    <dgm:cxn modelId="{96F5FF41-D193-4622-8A84-16CF071009FE}" type="presParOf" srcId="{F49C3F3E-48C6-4959-928E-BE09678B5889}" destId="{39B0DFE6-9EEA-4D1D-B6F8-ACBEA5CD2E57}" srcOrd="0" destOrd="0" presId="urn:microsoft.com/office/officeart/2005/8/layout/hierarchy2"/>
    <dgm:cxn modelId="{D09FABEE-D2E1-4582-A034-E987FB45A87B}" type="presParOf" srcId="{81AF1E4E-38D3-4109-B0D8-A52DE19E6E7C}" destId="{902FF988-261C-47C8-A9B0-9795BF277148}" srcOrd="1" destOrd="0" presId="urn:microsoft.com/office/officeart/2005/8/layout/hierarchy2"/>
    <dgm:cxn modelId="{0248F293-D295-4513-B31F-DC9D216CAE15}" type="presParOf" srcId="{902FF988-261C-47C8-A9B0-9795BF277148}" destId="{3A5A0B68-AC27-40EC-8E7B-D227A7EBF638}" srcOrd="0" destOrd="0" presId="urn:microsoft.com/office/officeart/2005/8/layout/hierarchy2"/>
    <dgm:cxn modelId="{9AAA2F90-924C-4960-9B15-FAEFDA775A78}" type="presParOf" srcId="{902FF988-261C-47C8-A9B0-9795BF277148}" destId="{91856A1F-0F5A-477D-B1DA-1228E61A4311}" srcOrd="1" destOrd="0" presId="urn:microsoft.com/office/officeart/2005/8/layout/hierarchy2"/>
    <dgm:cxn modelId="{50AC898F-31AA-414C-854D-930940786C50}" type="presParOf" srcId="{059CC23A-CAC8-4E0C-8E4C-212D360DAFAD}" destId="{4FFCD70A-B413-411B-9BF4-680B18700C25}" srcOrd="2" destOrd="0" presId="urn:microsoft.com/office/officeart/2005/8/layout/hierarchy2"/>
    <dgm:cxn modelId="{EBF052D5-7AEC-4997-B60E-6FCA56527E54}" type="presParOf" srcId="{4FFCD70A-B413-411B-9BF4-680B18700C25}" destId="{6323F099-02E8-49A2-9A2C-52F41D804FF7}" srcOrd="0" destOrd="0" presId="urn:microsoft.com/office/officeart/2005/8/layout/hierarchy2"/>
    <dgm:cxn modelId="{A9D35809-4D12-4D7A-8757-4E111318A274}" type="presParOf" srcId="{059CC23A-CAC8-4E0C-8E4C-212D360DAFAD}" destId="{A53A19BF-8E91-43FC-9A9A-72776A9F9352}" srcOrd="3" destOrd="0" presId="urn:microsoft.com/office/officeart/2005/8/layout/hierarchy2"/>
    <dgm:cxn modelId="{3A6B2FC5-26D2-404B-B87B-0A75D13647B7}" type="presParOf" srcId="{A53A19BF-8E91-43FC-9A9A-72776A9F9352}" destId="{3EEB6690-A030-449A-9DD1-48240EAA5A8D}" srcOrd="0" destOrd="0" presId="urn:microsoft.com/office/officeart/2005/8/layout/hierarchy2"/>
    <dgm:cxn modelId="{FACBB10F-CEE9-466F-9763-FBA4DCCD3976}" type="presParOf" srcId="{A53A19BF-8E91-43FC-9A9A-72776A9F9352}" destId="{2FF0FBB0-4DE9-4EC9-B7F6-3140FAA944A1}" srcOrd="1" destOrd="0" presId="urn:microsoft.com/office/officeart/2005/8/layout/hierarchy2"/>
    <dgm:cxn modelId="{56761816-7F4C-47B9-A056-70CC1059F6FD}" type="presParOf" srcId="{2FF0FBB0-4DE9-4EC9-B7F6-3140FAA944A1}" destId="{3940BF82-70A7-4D77-94C7-210422A1C67F}" srcOrd="0" destOrd="0" presId="urn:microsoft.com/office/officeart/2005/8/layout/hierarchy2"/>
    <dgm:cxn modelId="{B2612A5D-5FA4-4AE0-BC41-5EEEA32A78BE}" type="presParOf" srcId="{3940BF82-70A7-4D77-94C7-210422A1C67F}" destId="{01AE467D-E2D1-4186-A7CE-89BE5B0589DB}" srcOrd="0" destOrd="0" presId="urn:microsoft.com/office/officeart/2005/8/layout/hierarchy2"/>
    <dgm:cxn modelId="{64E94446-F78C-4A46-A715-60ACE3DB9E4D}" type="presParOf" srcId="{2FF0FBB0-4DE9-4EC9-B7F6-3140FAA944A1}" destId="{99CAD887-F068-4A5B-9FAC-7BFE45EDDAA2}" srcOrd="1" destOrd="0" presId="urn:microsoft.com/office/officeart/2005/8/layout/hierarchy2"/>
    <dgm:cxn modelId="{EF6FA2DD-84BF-461C-9F9C-E39917388761}" type="presParOf" srcId="{99CAD887-F068-4A5B-9FAC-7BFE45EDDAA2}" destId="{CAFD2621-9456-4C49-B854-F53EF95B6D38}" srcOrd="0" destOrd="0" presId="urn:microsoft.com/office/officeart/2005/8/layout/hierarchy2"/>
    <dgm:cxn modelId="{952B2BEF-462E-4B64-ACCD-6CB6D712F0E4}" type="presParOf" srcId="{99CAD887-F068-4A5B-9FAC-7BFE45EDDAA2}" destId="{2F4699C0-1E12-4BB4-963B-089571B9934B}" srcOrd="1" destOrd="0" presId="urn:microsoft.com/office/officeart/2005/8/layout/hierarchy2"/>
    <dgm:cxn modelId="{8EA993FB-34CF-400E-931A-B45F74A00031}" type="presParOf" srcId="{AB84FE96-1B5E-41B1-9BE8-6C08E5F36E2B}" destId="{ADF31C7E-8FE0-407B-A2C2-82982EF20AD5}" srcOrd="2" destOrd="0" presId="urn:microsoft.com/office/officeart/2005/8/layout/hierarchy2"/>
    <dgm:cxn modelId="{8454848A-6E0E-4297-85ED-357287181D21}" type="presParOf" srcId="{ADF31C7E-8FE0-407B-A2C2-82982EF20AD5}" destId="{BF3DF87F-7BFE-4D53-A115-C37848D0310F}" srcOrd="0" destOrd="0" presId="urn:microsoft.com/office/officeart/2005/8/layout/hierarchy2"/>
    <dgm:cxn modelId="{1613BED7-CECD-41ED-A0DC-F891E9DD198F}" type="presParOf" srcId="{AB84FE96-1B5E-41B1-9BE8-6C08E5F36E2B}" destId="{ED59EC13-B351-4E22-8FB7-012A578384C5}" srcOrd="3" destOrd="0" presId="urn:microsoft.com/office/officeart/2005/8/layout/hierarchy2"/>
    <dgm:cxn modelId="{B408FB97-F84A-42F4-BD34-B6586C4ABD69}" type="presParOf" srcId="{ED59EC13-B351-4E22-8FB7-012A578384C5}" destId="{63645C35-2C9B-41D8-B2D2-77EB915315D5}" srcOrd="0" destOrd="0" presId="urn:microsoft.com/office/officeart/2005/8/layout/hierarchy2"/>
    <dgm:cxn modelId="{BCE848C3-55B8-491C-B444-B550B25A198E}" type="presParOf" srcId="{ED59EC13-B351-4E22-8FB7-012A578384C5}" destId="{233A99CB-5FB1-42FC-ACD4-063DEDE6A1B0}" srcOrd="1" destOrd="0" presId="urn:microsoft.com/office/officeart/2005/8/layout/hierarchy2"/>
    <dgm:cxn modelId="{54DF9E79-330D-420D-9B18-4837EB1D3BA7}" type="presParOf" srcId="{233A99CB-5FB1-42FC-ACD4-063DEDE6A1B0}" destId="{C0FBB853-6E56-4518-9AA7-2A8E8B39D23F}" srcOrd="0" destOrd="0" presId="urn:microsoft.com/office/officeart/2005/8/layout/hierarchy2"/>
    <dgm:cxn modelId="{40C8D6BF-85C8-4299-A669-BBB3FEC1473C}" type="presParOf" srcId="{C0FBB853-6E56-4518-9AA7-2A8E8B39D23F}" destId="{AD91BA74-A61B-48BA-870E-98FB10AEA8D9}" srcOrd="0" destOrd="0" presId="urn:microsoft.com/office/officeart/2005/8/layout/hierarchy2"/>
    <dgm:cxn modelId="{DAA09F7D-0A01-491D-9099-D76D9675F108}" type="presParOf" srcId="{233A99CB-5FB1-42FC-ACD4-063DEDE6A1B0}" destId="{AD9AB9B0-5322-4DA9-8BDB-52A942EDB209}" srcOrd="1" destOrd="0" presId="urn:microsoft.com/office/officeart/2005/8/layout/hierarchy2"/>
    <dgm:cxn modelId="{6D85AB14-99C9-40C2-B523-85F9DAD1E6E2}" type="presParOf" srcId="{AD9AB9B0-5322-4DA9-8BDB-52A942EDB209}" destId="{E640F78E-BB8F-4AED-AEE7-C3893DE0942B}" srcOrd="0" destOrd="0" presId="urn:microsoft.com/office/officeart/2005/8/layout/hierarchy2"/>
    <dgm:cxn modelId="{CDA8FFF2-95E3-435F-BE21-4168D62C6648}" type="presParOf" srcId="{AD9AB9B0-5322-4DA9-8BDB-52A942EDB209}" destId="{03570268-9F1D-438F-88F1-37FA62B5A49E}" srcOrd="1" destOrd="0" presId="urn:microsoft.com/office/officeart/2005/8/layout/hierarchy2"/>
    <dgm:cxn modelId="{1C99B3F5-CD52-4D94-88D7-55DAB2D27E32}" type="presParOf" srcId="{03570268-9F1D-438F-88F1-37FA62B5A49E}" destId="{DBCACEB2-9288-4033-B0D9-A186B66529DD}" srcOrd="0" destOrd="0" presId="urn:microsoft.com/office/officeart/2005/8/layout/hierarchy2"/>
    <dgm:cxn modelId="{3FD79840-565C-48D8-B5C1-8CCFAD6D8764}" type="presParOf" srcId="{DBCACEB2-9288-4033-B0D9-A186B66529DD}" destId="{84939533-91B2-468E-8BA6-3B19FF6A66C6}" srcOrd="0" destOrd="0" presId="urn:microsoft.com/office/officeart/2005/8/layout/hierarchy2"/>
    <dgm:cxn modelId="{8CD9E5E2-6896-4ED5-AAE7-A913477E42B3}" type="presParOf" srcId="{03570268-9F1D-438F-88F1-37FA62B5A49E}" destId="{8A8ED100-D6B7-4B92-B1B5-E64C293BC208}" srcOrd="1" destOrd="0" presId="urn:microsoft.com/office/officeart/2005/8/layout/hierarchy2"/>
    <dgm:cxn modelId="{61B4001E-07B7-4FCC-8A26-5A21CD2BE9D7}" type="presParOf" srcId="{8A8ED100-D6B7-4B92-B1B5-E64C293BC208}" destId="{DA908812-31D9-47F5-B101-47EDB1D14000}" srcOrd="0" destOrd="0" presId="urn:microsoft.com/office/officeart/2005/8/layout/hierarchy2"/>
    <dgm:cxn modelId="{BF274ECC-2E26-4555-9809-B0E80473AFC0}" type="presParOf" srcId="{8A8ED100-D6B7-4B92-B1B5-E64C293BC208}" destId="{2C107631-1A07-48A0-9551-222B40B0A19E}" srcOrd="1" destOrd="0" presId="urn:microsoft.com/office/officeart/2005/8/layout/hierarchy2"/>
    <dgm:cxn modelId="{0188F321-39A3-432D-A70A-0B01C3DC16A5}" type="presParOf" srcId="{2C107631-1A07-48A0-9551-222B40B0A19E}" destId="{14EF6F04-5AB1-4376-B139-9A6BBE7332F2}" srcOrd="0" destOrd="0" presId="urn:microsoft.com/office/officeart/2005/8/layout/hierarchy2"/>
    <dgm:cxn modelId="{0F6B4B56-7F3B-4CE3-A907-2E4C73A00147}" type="presParOf" srcId="{14EF6F04-5AB1-4376-B139-9A6BBE7332F2}" destId="{22B67750-2BDF-459F-BAC1-47710CEF84D1}" srcOrd="0" destOrd="0" presId="urn:microsoft.com/office/officeart/2005/8/layout/hierarchy2"/>
    <dgm:cxn modelId="{D4FC1753-A07B-4FAC-978A-FB417C58472C}" type="presParOf" srcId="{2C107631-1A07-48A0-9551-222B40B0A19E}" destId="{4AABBE0F-C0DD-45B4-9DDE-7064C4D20CBE}" srcOrd="1" destOrd="0" presId="urn:microsoft.com/office/officeart/2005/8/layout/hierarchy2"/>
    <dgm:cxn modelId="{480B7F19-B6D2-4886-B89D-349EFDACCB71}" type="presParOf" srcId="{4AABBE0F-C0DD-45B4-9DDE-7064C4D20CBE}" destId="{55D769E8-27FE-48EE-A519-0491594377C4}" srcOrd="0" destOrd="0" presId="urn:microsoft.com/office/officeart/2005/8/layout/hierarchy2"/>
    <dgm:cxn modelId="{BC824D63-8C71-4F13-BBD2-E9EF628C0C99}" type="presParOf" srcId="{4AABBE0F-C0DD-45B4-9DDE-7064C4D20CBE}" destId="{FD5C5AED-110A-4F47-B4AB-89170B82C9CB}" srcOrd="1" destOrd="0" presId="urn:microsoft.com/office/officeart/2005/8/layout/hierarchy2"/>
    <dgm:cxn modelId="{A5F6852D-D61A-45AC-9F7C-ADD7D1E2F733}" type="presParOf" srcId="{03570268-9F1D-438F-88F1-37FA62B5A49E}" destId="{FB653AC3-B2FB-4194-AB3C-41B149FE29EE}" srcOrd="2" destOrd="0" presId="urn:microsoft.com/office/officeart/2005/8/layout/hierarchy2"/>
    <dgm:cxn modelId="{643C583B-ED95-4E6E-9828-1FC6A1F18C2B}" type="presParOf" srcId="{FB653AC3-B2FB-4194-AB3C-41B149FE29EE}" destId="{5A4DC9BF-A1AD-4B68-9F0F-C815147D6B8B}" srcOrd="0" destOrd="0" presId="urn:microsoft.com/office/officeart/2005/8/layout/hierarchy2"/>
    <dgm:cxn modelId="{A4136499-9245-4E29-A5D9-E47EABAAF0E5}" type="presParOf" srcId="{03570268-9F1D-438F-88F1-37FA62B5A49E}" destId="{1D933838-A035-4AF7-A23D-0C67AFA66E91}" srcOrd="3" destOrd="0" presId="urn:microsoft.com/office/officeart/2005/8/layout/hierarchy2"/>
    <dgm:cxn modelId="{6F5FE35F-5148-461B-BAC4-91369ADAC1A0}" type="presParOf" srcId="{1D933838-A035-4AF7-A23D-0C67AFA66E91}" destId="{B82E7A7E-A96E-4D6B-987E-41AD2B500168}" srcOrd="0" destOrd="0" presId="urn:microsoft.com/office/officeart/2005/8/layout/hierarchy2"/>
    <dgm:cxn modelId="{C34DACC8-9207-4BA2-BCBB-53266810D37A}" type="presParOf" srcId="{1D933838-A035-4AF7-A23D-0C67AFA66E91}" destId="{44F26866-ADDC-4A3A-A6B2-95747E019153}" srcOrd="1" destOrd="0" presId="urn:microsoft.com/office/officeart/2005/8/layout/hierarchy2"/>
    <dgm:cxn modelId="{FA8BCDA4-3E52-4A10-B363-24AF090A3C37}" type="presParOf" srcId="{44F26866-ADDC-4A3A-A6B2-95747E019153}" destId="{DD96D734-DDD5-49AC-9059-96E0D1D28112}" srcOrd="0" destOrd="0" presId="urn:microsoft.com/office/officeart/2005/8/layout/hierarchy2"/>
    <dgm:cxn modelId="{A265D558-3B27-400A-A8D9-B2FBDE642255}" type="presParOf" srcId="{DD96D734-DDD5-49AC-9059-96E0D1D28112}" destId="{B7A03A8C-8CF1-4DF7-BD2B-A7129BB95149}" srcOrd="0" destOrd="0" presId="urn:microsoft.com/office/officeart/2005/8/layout/hierarchy2"/>
    <dgm:cxn modelId="{AD4CF151-EBEE-4013-A61E-325C2CF60DDC}" type="presParOf" srcId="{44F26866-ADDC-4A3A-A6B2-95747E019153}" destId="{EB653928-1585-4E05-8723-E9B060FC14A6}" srcOrd="1" destOrd="0" presId="urn:microsoft.com/office/officeart/2005/8/layout/hierarchy2"/>
    <dgm:cxn modelId="{6FD61000-8F21-47EA-A1DA-DBF9AAFA6EDE}" type="presParOf" srcId="{EB653928-1585-4E05-8723-E9B060FC14A6}" destId="{0DDD675F-D98B-4658-AB70-A474A97715AE}" srcOrd="0" destOrd="0" presId="urn:microsoft.com/office/officeart/2005/8/layout/hierarchy2"/>
    <dgm:cxn modelId="{0E477B64-F4A3-4583-AEFE-582089692772}" type="presParOf" srcId="{EB653928-1585-4E05-8723-E9B060FC14A6}" destId="{DE7DC874-C225-47B3-BC34-FDCC2D82EA10}" srcOrd="1" destOrd="0" presId="urn:microsoft.com/office/officeart/2005/8/layout/hierarchy2"/>
    <dgm:cxn modelId="{CD726EDF-749D-4296-9662-BEC6D7D968D1}" type="presParOf" srcId="{233A99CB-5FB1-42FC-ACD4-063DEDE6A1B0}" destId="{74F6DBB3-FCE1-41EA-98CD-1E9A21713F52}" srcOrd="2" destOrd="0" presId="urn:microsoft.com/office/officeart/2005/8/layout/hierarchy2"/>
    <dgm:cxn modelId="{F466C2CC-D53C-41C9-A753-E8D3F7F582D1}" type="presParOf" srcId="{74F6DBB3-FCE1-41EA-98CD-1E9A21713F52}" destId="{16D1AE73-ECF8-4F9E-B5F8-D43E59FFEF84}" srcOrd="0" destOrd="0" presId="urn:microsoft.com/office/officeart/2005/8/layout/hierarchy2"/>
    <dgm:cxn modelId="{4891044A-C094-4458-A929-9AC125992E94}" type="presParOf" srcId="{233A99CB-5FB1-42FC-ACD4-063DEDE6A1B0}" destId="{1963245D-66ED-4DB9-9B9B-50856B0C1160}" srcOrd="3" destOrd="0" presId="urn:microsoft.com/office/officeart/2005/8/layout/hierarchy2"/>
    <dgm:cxn modelId="{DE80F4AF-B7E7-4BB6-BEA0-FDC4D06BD547}" type="presParOf" srcId="{1963245D-66ED-4DB9-9B9B-50856B0C1160}" destId="{68951DE7-63CF-46EC-98FE-3C4F14CB4179}" srcOrd="0" destOrd="0" presId="urn:microsoft.com/office/officeart/2005/8/layout/hierarchy2"/>
    <dgm:cxn modelId="{DABBE76D-1B5C-44C2-82A5-0F4D94C2F505}" type="presParOf" srcId="{1963245D-66ED-4DB9-9B9B-50856B0C1160}" destId="{BAA07127-4D74-4604-9236-A7D06168E10A}" srcOrd="1" destOrd="0" presId="urn:microsoft.com/office/officeart/2005/8/layout/hierarchy2"/>
    <dgm:cxn modelId="{32E31579-5192-4BAF-8178-FFB5C59856C8}" type="presParOf" srcId="{BAA07127-4D74-4604-9236-A7D06168E10A}" destId="{4851A695-822F-461F-BBAC-D589CF2D74C8}" srcOrd="0" destOrd="0" presId="urn:microsoft.com/office/officeart/2005/8/layout/hierarchy2"/>
    <dgm:cxn modelId="{49AEFAFB-3C54-4ABE-A427-DBB27A5D385E}" type="presParOf" srcId="{4851A695-822F-461F-BBAC-D589CF2D74C8}" destId="{402753A1-F09E-4FAE-868D-ABD71774E946}" srcOrd="0" destOrd="0" presId="urn:microsoft.com/office/officeart/2005/8/layout/hierarchy2"/>
    <dgm:cxn modelId="{B377FD37-5F17-44B9-AE8B-06AA05CA162D}" type="presParOf" srcId="{BAA07127-4D74-4604-9236-A7D06168E10A}" destId="{167A9086-3CED-4946-925C-7736EA34E76A}" srcOrd="1" destOrd="0" presId="urn:microsoft.com/office/officeart/2005/8/layout/hierarchy2"/>
    <dgm:cxn modelId="{23690761-978D-4FF3-B124-7C82FC8570B5}" type="presParOf" srcId="{167A9086-3CED-4946-925C-7736EA34E76A}" destId="{C503A072-30B9-4903-8BB8-BBB59286E401}" srcOrd="0" destOrd="0" presId="urn:microsoft.com/office/officeart/2005/8/layout/hierarchy2"/>
    <dgm:cxn modelId="{01D61E2C-B7ED-4CDA-80A0-701B9BD36A55}" type="presParOf" srcId="{167A9086-3CED-4946-925C-7736EA34E76A}" destId="{369CE403-2637-4BD5-9266-8C5C13887933}" srcOrd="1" destOrd="0" presId="urn:microsoft.com/office/officeart/2005/8/layout/hierarchy2"/>
    <dgm:cxn modelId="{E0E23DFA-8DE9-4BAB-89E8-A3A91566E564}" type="presParOf" srcId="{AB84FE96-1B5E-41B1-9BE8-6C08E5F36E2B}" destId="{1B922000-20D1-4928-9CA0-BF35DE34451B}" srcOrd="4" destOrd="0" presId="urn:microsoft.com/office/officeart/2005/8/layout/hierarchy2"/>
    <dgm:cxn modelId="{E9D0D6B2-3E7E-46B9-B34E-37159C7ADD37}" type="presParOf" srcId="{1B922000-20D1-4928-9CA0-BF35DE34451B}" destId="{897A993D-BEE0-4993-ABCC-3E7AD7B741E3}" srcOrd="0" destOrd="0" presId="urn:microsoft.com/office/officeart/2005/8/layout/hierarchy2"/>
    <dgm:cxn modelId="{CC4CED80-C402-4778-9F77-BA92E319888C}" type="presParOf" srcId="{AB84FE96-1B5E-41B1-9BE8-6C08E5F36E2B}" destId="{C8C938B7-9622-4A26-8595-B50FE7FA5296}" srcOrd="5" destOrd="0" presId="urn:microsoft.com/office/officeart/2005/8/layout/hierarchy2"/>
    <dgm:cxn modelId="{9F73E675-B322-4371-BD3B-442A43EEEDBD}" type="presParOf" srcId="{C8C938B7-9622-4A26-8595-B50FE7FA5296}" destId="{FE35ABFB-936E-4656-B5B9-C91AAA6B4CD5}" srcOrd="0" destOrd="0" presId="urn:microsoft.com/office/officeart/2005/8/layout/hierarchy2"/>
    <dgm:cxn modelId="{43AA02E0-FD8E-4B95-BA5A-81DA178DD406}" type="presParOf" srcId="{C8C938B7-9622-4A26-8595-B50FE7FA5296}" destId="{0CA45889-C98F-4840-A38D-E824D6FB75D4}" srcOrd="1" destOrd="0" presId="urn:microsoft.com/office/officeart/2005/8/layout/hierarchy2"/>
    <dgm:cxn modelId="{0C523DB1-6367-4F83-A7CA-6E6C247EA49A}" type="presParOf" srcId="{0CA45889-C98F-4840-A38D-E824D6FB75D4}" destId="{C62092D3-146A-4763-8E38-CB510C841D33}" srcOrd="0" destOrd="0" presId="urn:microsoft.com/office/officeart/2005/8/layout/hierarchy2"/>
    <dgm:cxn modelId="{08DE1483-8179-4FBA-9B40-0E33415671FF}" type="presParOf" srcId="{C62092D3-146A-4763-8E38-CB510C841D33}" destId="{E13B18E6-0F03-479D-9246-33A765C7C57A}" srcOrd="0" destOrd="0" presId="urn:microsoft.com/office/officeart/2005/8/layout/hierarchy2"/>
    <dgm:cxn modelId="{92093376-0C23-4D16-B775-F5F707ABF5C3}" type="presParOf" srcId="{0CA45889-C98F-4840-A38D-E824D6FB75D4}" destId="{0DF29CEF-AFE0-4F72-8257-A07E7E77DCBB}" srcOrd="1" destOrd="0" presId="urn:microsoft.com/office/officeart/2005/8/layout/hierarchy2"/>
    <dgm:cxn modelId="{34AC9701-4D15-4941-8DDA-B40D388E76FF}" type="presParOf" srcId="{0DF29CEF-AFE0-4F72-8257-A07E7E77DCBB}" destId="{128F43C1-FCF6-4E34-88D1-2FFDB740B8B5}" srcOrd="0" destOrd="0" presId="urn:microsoft.com/office/officeart/2005/8/layout/hierarchy2"/>
    <dgm:cxn modelId="{B7E5C879-A6EB-4931-818D-F75FCBCF4AF8}" type="presParOf" srcId="{0DF29CEF-AFE0-4F72-8257-A07E7E77DCBB}" destId="{E7E8FE9C-E590-4E7F-88B0-BD12E58FEE0A}" srcOrd="1" destOrd="0" presId="urn:microsoft.com/office/officeart/2005/8/layout/hierarchy2"/>
    <dgm:cxn modelId="{504798FF-1858-45E0-8279-86E9B2016D65}" type="presParOf" srcId="{E7E8FE9C-E590-4E7F-88B0-BD12E58FEE0A}" destId="{55DC0547-D819-4EB9-AC0C-F35FF8473861}" srcOrd="0" destOrd="0" presId="urn:microsoft.com/office/officeart/2005/8/layout/hierarchy2"/>
    <dgm:cxn modelId="{F41E148F-0BED-48A2-A114-9D6CBA46964E}" type="presParOf" srcId="{55DC0547-D819-4EB9-AC0C-F35FF8473861}" destId="{6BCDF245-9A12-4099-B435-CE0645FBD691}" srcOrd="0" destOrd="0" presId="urn:microsoft.com/office/officeart/2005/8/layout/hierarchy2"/>
    <dgm:cxn modelId="{9EF7B2F6-98BF-4C47-B94F-0CB5601345BE}" type="presParOf" srcId="{E7E8FE9C-E590-4E7F-88B0-BD12E58FEE0A}" destId="{7CA60B75-D6EC-42E6-BA47-7D07B8555B53}" srcOrd="1" destOrd="0" presId="urn:microsoft.com/office/officeart/2005/8/layout/hierarchy2"/>
    <dgm:cxn modelId="{36D5FEDC-A5B8-47A1-A99E-CD5EE1C06AF7}" type="presParOf" srcId="{7CA60B75-D6EC-42E6-BA47-7D07B8555B53}" destId="{7205F4DE-7214-4694-8680-C67F3A366AB0}" srcOrd="0" destOrd="0" presId="urn:microsoft.com/office/officeart/2005/8/layout/hierarchy2"/>
    <dgm:cxn modelId="{082288CB-7913-4948-974C-CCFC48918064}" type="presParOf" srcId="{7CA60B75-D6EC-42E6-BA47-7D07B8555B53}" destId="{F80A22B7-5787-4575-9776-92979C9574A3}" srcOrd="1" destOrd="0" presId="urn:microsoft.com/office/officeart/2005/8/layout/hierarchy2"/>
    <dgm:cxn modelId="{7F58C486-8971-43BE-ADFA-874BF1EC47E4}" type="presParOf" srcId="{F80A22B7-5787-4575-9776-92979C9574A3}" destId="{31D69B43-02DD-4D61-90D6-0CA510FCAD82}" srcOrd="0" destOrd="0" presId="urn:microsoft.com/office/officeart/2005/8/layout/hierarchy2"/>
    <dgm:cxn modelId="{6C542576-EE1B-4C04-961C-2A70594B5865}" type="presParOf" srcId="{31D69B43-02DD-4D61-90D6-0CA510FCAD82}" destId="{ED69EECA-5B15-4FFF-8B75-59A90026E1CE}" srcOrd="0" destOrd="0" presId="urn:microsoft.com/office/officeart/2005/8/layout/hierarchy2"/>
    <dgm:cxn modelId="{1E48E887-0132-4BB8-82E9-5C7FB949BB67}" type="presParOf" srcId="{F80A22B7-5787-4575-9776-92979C9574A3}" destId="{CC4F25F9-1DFC-4726-AB00-0B4E56BD7C12}" srcOrd="1" destOrd="0" presId="urn:microsoft.com/office/officeart/2005/8/layout/hierarchy2"/>
    <dgm:cxn modelId="{42160B0E-441E-47A6-8A15-B8E97AEC04C5}" type="presParOf" srcId="{CC4F25F9-1DFC-4726-AB00-0B4E56BD7C12}" destId="{20CF3776-D133-4E03-A9DC-9E155B8B7CB0}" srcOrd="0" destOrd="0" presId="urn:microsoft.com/office/officeart/2005/8/layout/hierarchy2"/>
    <dgm:cxn modelId="{832548EE-EA95-4EE5-B1F4-F9282D36EA69}" type="presParOf" srcId="{CC4F25F9-1DFC-4726-AB00-0B4E56BD7C12}" destId="{375D2950-B0BF-4706-BD20-F536B641F467}" srcOrd="1" destOrd="0" presId="urn:microsoft.com/office/officeart/2005/8/layout/hierarchy2"/>
    <dgm:cxn modelId="{744B0C35-3594-4095-8985-B987A51E80FB}" type="presParOf" srcId="{E7E8FE9C-E590-4E7F-88B0-BD12E58FEE0A}" destId="{1A80FF5B-D53E-4EF5-8107-ACC3DAFE97EB}" srcOrd="2" destOrd="0" presId="urn:microsoft.com/office/officeart/2005/8/layout/hierarchy2"/>
    <dgm:cxn modelId="{52E446B0-4058-4921-8907-C5FAE387D535}" type="presParOf" srcId="{1A80FF5B-D53E-4EF5-8107-ACC3DAFE97EB}" destId="{6897847F-1F81-4F82-9C27-7E32ACFA35FA}" srcOrd="0" destOrd="0" presId="urn:microsoft.com/office/officeart/2005/8/layout/hierarchy2"/>
    <dgm:cxn modelId="{2DFEB4CC-BFCC-45E1-85AE-772C71963A2E}" type="presParOf" srcId="{E7E8FE9C-E590-4E7F-88B0-BD12E58FEE0A}" destId="{73635700-076B-4C6A-98F6-D8517647C8BA}" srcOrd="3" destOrd="0" presId="urn:microsoft.com/office/officeart/2005/8/layout/hierarchy2"/>
    <dgm:cxn modelId="{D8654409-2FD2-4CD8-A216-C6CB82F0DA0D}" type="presParOf" srcId="{73635700-076B-4C6A-98F6-D8517647C8BA}" destId="{71A454E8-C86F-4FDC-AC93-48CD2DF36D60}" srcOrd="0" destOrd="0" presId="urn:microsoft.com/office/officeart/2005/8/layout/hierarchy2"/>
    <dgm:cxn modelId="{97C49ED4-9066-48CC-93F5-CA1B5EBC29CD}" type="presParOf" srcId="{73635700-076B-4C6A-98F6-D8517647C8BA}" destId="{FD4B2B01-8709-47D0-B8CA-B7CFB11C8299}" srcOrd="1" destOrd="0" presId="urn:microsoft.com/office/officeart/2005/8/layout/hierarchy2"/>
    <dgm:cxn modelId="{3226C676-EADA-4A48-AF83-7D49671CDE9F}" type="presParOf" srcId="{FD4B2B01-8709-47D0-B8CA-B7CFB11C8299}" destId="{EE012CDE-8A9D-46F6-986F-31175B71FD90}" srcOrd="0" destOrd="0" presId="urn:microsoft.com/office/officeart/2005/8/layout/hierarchy2"/>
    <dgm:cxn modelId="{0E1EE9EC-07F6-4BAA-8BC2-9B3B42599277}" type="presParOf" srcId="{EE012CDE-8A9D-46F6-986F-31175B71FD90}" destId="{1349F6D6-2287-48FC-9D8F-1ADB2C67D523}" srcOrd="0" destOrd="0" presId="urn:microsoft.com/office/officeart/2005/8/layout/hierarchy2"/>
    <dgm:cxn modelId="{E6472391-81AD-41E4-9111-D43894C40031}" type="presParOf" srcId="{FD4B2B01-8709-47D0-B8CA-B7CFB11C8299}" destId="{A473F8D1-CF36-4D3C-88FD-5A975C7D15EC}" srcOrd="1" destOrd="0" presId="urn:microsoft.com/office/officeart/2005/8/layout/hierarchy2"/>
    <dgm:cxn modelId="{EA11CA18-354D-47F6-BE17-65745F8A0D6B}" type="presParOf" srcId="{A473F8D1-CF36-4D3C-88FD-5A975C7D15EC}" destId="{E406020C-8944-442F-B0E0-559CD0BD37CB}" srcOrd="0" destOrd="0" presId="urn:microsoft.com/office/officeart/2005/8/layout/hierarchy2"/>
    <dgm:cxn modelId="{D10599C7-AA96-456D-89B1-C304315FFCF1}" type="presParOf" srcId="{A473F8D1-CF36-4D3C-88FD-5A975C7D15EC}" destId="{AFC7D32A-E319-4BFF-859B-7AD82D0C1E98}" srcOrd="1" destOrd="0" presId="urn:microsoft.com/office/officeart/2005/8/layout/hierarchy2"/>
    <dgm:cxn modelId="{38536254-3719-4639-9566-1FE05508FFF6}" type="presParOf" srcId="{0CA45889-C98F-4840-A38D-E824D6FB75D4}" destId="{57F64030-9729-40D4-8B71-9008E8AE8327}" srcOrd="2" destOrd="0" presId="urn:microsoft.com/office/officeart/2005/8/layout/hierarchy2"/>
    <dgm:cxn modelId="{5CD76A30-1E9D-4E39-8FE3-7915EF9F4CB2}" type="presParOf" srcId="{57F64030-9729-40D4-8B71-9008E8AE8327}" destId="{36601E5C-12DB-43A2-9419-CD6382E04798}" srcOrd="0" destOrd="0" presId="urn:microsoft.com/office/officeart/2005/8/layout/hierarchy2"/>
    <dgm:cxn modelId="{D218A324-B6FB-49D1-AFD1-22892E7B8A3B}" type="presParOf" srcId="{0CA45889-C98F-4840-A38D-E824D6FB75D4}" destId="{C50C4152-9872-4242-A945-9BCD9A09F12B}" srcOrd="3" destOrd="0" presId="urn:microsoft.com/office/officeart/2005/8/layout/hierarchy2"/>
    <dgm:cxn modelId="{3F74A861-2283-46CE-B4CD-8312F373C71F}" type="presParOf" srcId="{C50C4152-9872-4242-A945-9BCD9A09F12B}" destId="{A27849FD-3628-4D34-919B-64E12C08113B}" srcOrd="0" destOrd="0" presId="urn:microsoft.com/office/officeart/2005/8/layout/hierarchy2"/>
    <dgm:cxn modelId="{582056C9-E638-4DFF-9F66-8A2586B45DAF}" type="presParOf" srcId="{C50C4152-9872-4242-A945-9BCD9A09F12B}" destId="{E65C4545-2BA8-430E-A963-0E7D8CDEF4EA}" srcOrd="1" destOrd="0" presId="urn:microsoft.com/office/officeart/2005/8/layout/hierarchy2"/>
    <dgm:cxn modelId="{14D25613-9119-4D46-AFDD-7FF87B8462D1}" type="presParOf" srcId="{E65C4545-2BA8-430E-A963-0E7D8CDEF4EA}" destId="{7EF6BE21-C85D-450A-BCAE-03117F91C860}" srcOrd="0" destOrd="0" presId="urn:microsoft.com/office/officeart/2005/8/layout/hierarchy2"/>
    <dgm:cxn modelId="{22D7161C-D823-42A1-875B-17760A0AFEE6}" type="presParOf" srcId="{7EF6BE21-C85D-450A-BCAE-03117F91C860}" destId="{3D7D41B9-4D81-4A3D-8974-543C6606996F}" srcOrd="0" destOrd="0" presId="urn:microsoft.com/office/officeart/2005/8/layout/hierarchy2"/>
    <dgm:cxn modelId="{E4CB1A20-5E60-4ADB-8F4C-3F6EC34AA468}" type="presParOf" srcId="{E65C4545-2BA8-430E-A963-0E7D8CDEF4EA}" destId="{1D7A6212-5806-4F29-B7ED-01FA372C0986}" srcOrd="1" destOrd="0" presId="urn:microsoft.com/office/officeart/2005/8/layout/hierarchy2"/>
    <dgm:cxn modelId="{4B650616-C4D8-4409-AF91-A3F08AAA9224}" type="presParOf" srcId="{1D7A6212-5806-4F29-B7ED-01FA372C0986}" destId="{EC46407F-AD32-4F6A-B255-11AF24C5CDE1}" srcOrd="0" destOrd="0" presId="urn:microsoft.com/office/officeart/2005/8/layout/hierarchy2"/>
    <dgm:cxn modelId="{3CF571E4-6212-4881-A2C2-BAB8A416B392}" type="presParOf" srcId="{1D7A6212-5806-4F29-B7ED-01FA372C0986}" destId="{AAEDD7D1-DD84-4BEC-90C0-E19E20A5B666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86FD-9EC7-4FB6-A127-463BACE2A958}" type="datetimeFigureOut">
              <a:rPr lang="tr-TR" smtClean="0"/>
              <a:t>08.04.2008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75DC-E124-4FBF-8149-7FF39D8CCE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86FD-9EC7-4FB6-A127-463BACE2A958}" type="datetimeFigureOut">
              <a:rPr lang="tr-TR" smtClean="0"/>
              <a:t>08.04.2008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75DC-E124-4FBF-8149-7FF39D8CCE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86FD-9EC7-4FB6-A127-463BACE2A958}" type="datetimeFigureOut">
              <a:rPr lang="tr-TR" smtClean="0"/>
              <a:t>08.04.2008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75DC-E124-4FBF-8149-7FF39D8CCE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86FD-9EC7-4FB6-A127-463BACE2A958}" type="datetimeFigureOut">
              <a:rPr lang="tr-TR" smtClean="0"/>
              <a:t>08.04.2008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75DC-E124-4FBF-8149-7FF39D8CCE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86FD-9EC7-4FB6-A127-463BACE2A958}" type="datetimeFigureOut">
              <a:rPr lang="tr-TR" smtClean="0"/>
              <a:t>08.04.2008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75DC-E124-4FBF-8149-7FF39D8CCE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86FD-9EC7-4FB6-A127-463BACE2A958}" type="datetimeFigureOut">
              <a:rPr lang="tr-TR" smtClean="0"/>
              <a:t>08.04.2008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75DC-E124-4FBF-8149-7FF39D8CCE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86FD-9EC7-4FB6-A127-463BACE2A958}" type="datetimeFigureOut">
              <a:rPr lang="tr-TR" smtClean="0"/>
              <a:t>08.04.2008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75DC-E124-4FBF-8149-7FF39D8CCE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86FD-9EC7-4FB6-A127-463BACE2A958}" type="datetimeFigureOut">
              <a:rPr lang="tr-TR" smtClean="0"/>
              <a:t>08.04.2008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75DC-E124-4FBF-8149-7FF39D8CCE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86FD-9EC7-4FB6-A127-463BACE2A958}" type="datetimeFigureOut">
              <a:rPr lang="tr-TR" smtClean="0"/>
              <a:t>08.04.2008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75DC-E124-4FBF-8149-7FF39D8CCE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86FD-9EC7-4FB6-A127-463BACE2A958}" type="datetimeFigureOut">
              <a:rPr lang="tr-TR" smtClean="0"/>
              <a:t>08.04.2008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75DC-E124-4FBF-8149-7FF39D8CCE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86FD-9EC7-4FB6-A127-463BACE2A958}" type="datetimeFigureOut">
              <a:rPr lang="tr-TR" smtClean="0"/>
              <a:t>08.04.2008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75DC-E124-4FBF-8149-7FF39D8CCE8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86FD-9EC7-4FB6-A127-463BACE2A958}" type="datetimeFigureOut">
              <a:rPr lang="tr-TR" smtClean="0"/>
              <a:t>08.04.2008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75DC-E124-4FBF-8149-7FF39D8CCE8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-32657" y="-24"/>
          <a:ext cx="9144000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73B69A-A21E-4347-89C7-72C07A1122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C73B69A-A21E-4347-89C7-72C07A1122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24C109-E766-4CB4-9802-D3CA2BFDF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4124C109-E766-4CB4-9802-D3CA2BFDF8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9B9739-FEA3-44A6-B518-24809C413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769B9739-FEA3-44A6-B518-24809C4132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1E291F-FE02-451B-9A2F-D62170F26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8C1E291F-FE02-451B-9A2F-D62170F265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10F8B0-6915-4360-821D-303FCE463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BD10F8B0-6915-4360-821D-303FCE463A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9C3F3E-48C6-4959-928E-BE09678B5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F49C3F3E-48C6-4959-928E-BE09678B58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5A0B68-AC27-40EC-8E7B-D227A7EBF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3A5A0B68-AC27-40EC-8E7B-D227A7EBF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CD70A-B413-411B-9BF4-680B18700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4FFCD70A-B413-411B-9BF4-680B18700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EB6690-A030-449A-9DD1-48240EAA5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3EEB6690-A030-449A-9DD1-48240EAA5A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0BF82-70A7-4D77-94C7-210422A1C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3940BF82-70A7-4D77-94C7-210422A1C6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FD2621-9456-4C49-B854-F53EF95B6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CAFD2621-9456-4C49-B854-F53EF95B6D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F31C7E-8FE0-407B-A2C2-82982EF20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ADF31C7E-8FE0-407B-A2C2-82982EF20A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45C35-2C9B-41D8-B2D2-77EB91531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63645C35-2C9B-41D8-B2D2-77EB91531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FBB853-6E56-4518-9AA7-2A8E8B39D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C0FBB853-6E56-4518-9AA7-2A8E8B39D2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40F78E-BB8F-4AED-AEE7-C3893DE09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E640F78E-BB8F-4AED-AEE7-C3893DE094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CACEB2-9288-4033-B0D9-A186B66529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DBCACEB2-9288-4033-B0D9-A186B66529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908812-31D9-47F5-B101-47EDB1D14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DA908812-31D9-47F5-B101-47EDB1D140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EF6F04-5AB1-4376-B139-9A6BBE733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14EF6F04-5AB1-4376-B139-9A6BBE7332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D769E8-27FE-48EE-A519-049159437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55D769E8-27FE-48EE-A519-0491594377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653AC3-B2FB-4194-AB3C-41B149FE2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FB653AC3-B2FB-4194-AB3C-41B149FE29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2E7A7E-A96E-4D6B-987E-41AD2B500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B82E7A7E-A96E-4D6B-987E-41AD2B5001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6D734-DDD5-49AC-9059-96E0D1D28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DD96D734-DDD5-49AC-9059-96E0D1D28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DD675F-D98B-4658-AB70-A474A9771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0DDD675F-D98B-4658-AB70-A474A9771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F6DBB3-FCE1-41EA-98CD-1E9A21713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">
                                            <p:graphicEl>
                                              <a:dgm id="{74F6DBB3-FCE1-41EA-98CD-1E9A21713F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951DE7-63CF-46EC-98FE-3C4F14CB4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68951DE7-63CF-46EC-98FE-3C4F14CB41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9EBE50-E5D7-44CC-8405-1EF04A952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">
                                            <p:graphicEl>
                                              <a:dgm id="{649EBE50-E5D7-44CC-8405-1EF04A9520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9B3848-553B-4C3E-80AE-467408BF3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">
                                            <p:graphicEl>
                                              <a:dgm id="{D39B3848-553B-4C3E-80AE-467408BF3E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1FC6E2-36AC-494E-89EA-33B27BE28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">
                                            <p:graphicEl>
                                              <a:dgm id="{221FC6E2-36AC-494E-89EA-33B27BE28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BC89E5-FACC-4B5F-ACB0-656D57BC0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">
                                            <p:graphicEl>
                                              <a:dgm id="{B5BC89E5-FACC-4B5F-ACB0-656D57BC04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51A695-822F-461F-BBAC-D589CF2D7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4">
                                            <p:graphicEl>
                                              <a:dgm id="{4851A695-822F-461F-BBAC-D589CF2D74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03A072-30B9-4903-8BB8-BBB59286E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">
                                            <p:graphicEl>
                                              <a:dgm id="{C503A072-30B9-4903-8BB8-BBB59286E4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1BF3EF-0394-4A53-98D1-865510E35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">
                                            <p:graphicEl>
                                              <a:dgm id="{821BF3EF-0394-4A53-98D1-865510E35F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52810B-3FBD-4E12-965A-1AD241761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4">
                                            <p:graphicEl>
                                              <a:dgm id="{C052810B-3FBD-4E12-965A-1AD2417614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922000-20D1-4928-9CA0-BF35DE344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4">
                                            <p:graphicEl>
                                              <a:dgm id="{1B922000-20D1-4928-9CA0-BF35DE3445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35ABFB-936E-4656-B5B9-C91AAA6B4C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4">
                                            <p:graphicEl>
                                              <a:dgm id="{FE35ABFB-936E-4656-B5B9-C91AAA6B4C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2092D3-146A-4763-8E38-CB510C841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4">
                                            <p:graphicEl>
                                              <a:dgm id="{C62092D3-146A-4763-8E38-CB510C841D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8F43C1-FCF6-4E34-88D1-2FFDB740B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4">
                                            <p:graphicEl>
                                              <a:dgm id="{128F43C1-FCF6-4E34-88D1-2FFDB740B8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DC0547-D819-4EB9-AC0C-F35FF8473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4">
                                            <p:graphicEl>
                                              <a:dgm id="{55DC0547-D819-4EB9-AC0C-F35FF8473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05F4DE-7214-4694-8680-C67F3A366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4">
                                            <p:graphicEl>
                                              <a:dgm id="{7205F4DE-7214-4694-8680-C67F3A366A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A97597-426C-48B5-9842-0514C4DEE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4">
                                            <p:graphicEl>
                                              <a:dgm id="{EEA97597-426C-48B5-9842-0514C4DEEE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37F448-CB29-4C61-8928-8CA8CAC97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">
                                            <p:graphicEl>
                                              <a:dgm id="{B037F448-CB29-4C61-8928-8CA8CAC973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80FF5B-D53E-4EF5-8107-ACC3DAFE9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4">
                                            <p:graphicEl>
                                              <a:dgm id="{1A80FF5B-D53E-4EF5-8107-ACC3DAFE97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A454E8-C86F-4FDC-AC93-48CD2DF36D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4">
                                            <p:graphicEl>
                                              <a:dgm id="{71A454E8-C86F-4FDC-AC93-48CD2DF36D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392A32-7C85-4917-A511-7A07500D9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4">
                                            <p:graphicEl>
                                              <a:dgm id="{04392A32-7C85-4917-A511-7A07500D93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AA39E5-72A6-48C8-B512-10FC9FE18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4">
                                            <p:graphicEl>
                                              <a:dgm id="{F1AA39E5-72A6-48C8-B512-10FC9FE181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F64030-9729-40D4-8B71-9008E8AE8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4">
                                            <p:graphicEl>
                                              <a:dgm id="{57F64030-9729-40D4-8B71-9008E8AE83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7849FD-3628-4D34-919B-64E12C081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4">
                                            <p:graphicEl>
                                              <a:dgm id="{A27849FD-3628-4D34-919B-64E12C0811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809FE7-69B3-423D-AA8B-6B8315716B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4">
                                            <p:graphicEl>
                                              <a:dgm id="{D1809FE7-69B3-423D-AA8B-6B8315716B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58768A-BB10-4C6A-B647-7F4BF2446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4">
                                            <p:graphicEl>
                                              <a:dgm id="{E758768A-BB10-4C6A-B647-7F4BF24463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C380B7-4255-42F1-9ECC-149CEE525A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4">
                                            <p:graphicEl>
                                              <a:dgm id="{4CC380B7-4255-42F1-9ECC-149CEE525A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91F8AC-4781-4A16-B45C-E8A1B1D50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4">
                                            <p:graphicEl>
                                              <a:dgm id="{4291F8AC-4781-4A16-B45C-E8A1B1D508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F6BE21-C85D-450A-BCAE-03117F91C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4">
                                            <p:graphicEl>
                                              <a:dgm id="{7EF6BE21-C85D-450A-BCAE-03117F91C8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46407F-AD32-4F6A-B255-11AF24C5C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4">
                                            <p:graphicEl>
                                              <a:dgm id="{EC46407F-AD32-4F6A-B255-11AF24C5CD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2D165B-8509-471D-A833-D87F724C3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4">
                                            <p:graphicEl>
                                              <a:dgm id="{352D165B-8509-471D-A833-D87F724C3C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02B080-3EFB-4C6D-B247-591E9485A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4">
                                            <p:graphicEl>
                                              <a:dgm id="{9F02B080-3EFB-4C6D-B247-591E9485AB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0" y="0"/>
          <a:ext cx="9143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73B69A-A21E-4347-89C7-72C07A1122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C73B69A-A21E-4347-89C7-72C07A1122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24C109-E766-4CB4-9802-D3CA2BFDF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4124C109-E766-4CB4-9802-D3CA2BFDF8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9B9739-FEA3-44A6-B518-24809C413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769B9739-FEA3-44A6-B518-24809C4132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1E291F-FE02-451B-9A2F-D62170F26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8C1E291F-FE02-451B-9A2F-D62170F265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10F8B0-6915-4360-821D-303FCE463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BD10F8B0-6915-4360-821D-303FCE463A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9C3F3E-48C6-4959-928E-BE09678B5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F49C3F3E-48C6-4959-928E-BE09678B58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5A0B68-AC27-40EC-8E7B-D227A7EBF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3A5A0B68-AC27-40EC-8E7B-D227A7EBF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CD70A-B413-411B-9BF4-680B18700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4FFCD70A-B413-411B-9BF4-680B18700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EB6690-A030-449A-9DD1-48240EAA5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3EEB6690-A030-449A-9DD1-48240EAA5A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0BF82-70A7-4D77-94C7-210422A1C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3940BF82-70A7-4D77-94C7-210422A1C6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FD2621-9456-4C49-B854-F53EF95B6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CAFD2621-9456-4C49-B854-F53EF95B6D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F31C7E-8FE0-407B-A2C2-82982EF20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ADF31C7E-8FE0-407B-A2C2-82982EF20A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45C35-2C9B-41D8-B2D2-77EB91531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63645C35-2C9B-41D8-B2D2-77EB91531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FBB853-6E56-4518-9AA7-2A8E8B39D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C0FBB853-6E56-4518-9AA7-2A8E8B39D2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40F78E-BB8F-4AED-AEE7-C3893DE09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E640F78E-BB8F-4AED-AEE7-C3893DE094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CACEB2-9288-4033-B0D9-A186B66529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DBCACEB2-9288-4033-B0D9-A186B66529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908812-31D9-47F5-B101-47EDB1D14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DA908812-31D9-47F5-B101-47EDB1D140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EF6F04-5AB1-4376-B139-9A6BBE733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14EF6F04-5AB1-4376-B139-9A6BBE7332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D769E8-27FE-48EE-A519-049159437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55D769E8-27FE-48EE-A519-0491594377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653AC3-B2FB-4194-AB3C-41B149FE2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FB653AC3-B2FB-4194-AB3C-41B149FE29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2E7A7E-A96E-4D6B-987E-41AD2B500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B82E7A7E-A96E-4D6B-987E-41AD2B5001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6D734-DDD5-49AC-9059-96E0D1D28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DD96D734-DDD5-49AC-9059-96E0D1D28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DD675F-D98B-4658-AB70-A474A9771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0DDD675F-D98B-4658-AB70-A474A9771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F6DBB3-FCE1-41EA-98CD-1E9A21713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">
                                            <p:graphicEl>
                                              <a:dgm id="{74F6DBB3-FCE1-41EA-98CD-1E9A21713F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951DE7-63CF-46EC-98FE-3C4F14CB4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68951DE7-63CF-46EC-98FE-3C4F14CB41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51A695-822F-461F-BBAC-D589CF2D7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">
                                            <p:graphicEl>
                                              <a:dgm id="{4851A695-822F-461F-BBAC-D589CF2D74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03A072-30B9-4903-8BB8-BBB59286E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">
                                            <p:graphicEl>
                                              <a:dgm id="{C503A072-30B9-4903-8BB8-BBB59286E4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922000-20D1-4928-9CA0-BF35DE344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">
                                            <p:graphicEl>
                                              <a:dgm id="{1B922000-20D1-4928-9CA0-BF35DE3445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35ABFB-936E-4656-B5B9-C91AAA6B4C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">
                                            <p:graphicEl>
                                              <a:dgm id="{FE35ABFB-936E-4656-B5B9-C91AAA6B4C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2092D3-146A-4763-8E38-CB510C841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4">
                                            <p:graphicEl>
                                              <a:dgm id="{C62092D3-146A-4763-8E38-CB510C841D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8F43C1-FCF6-4E34-88D1-2FFDB740B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">
                                            <p:graphicEl>
                                              <a:dgm id="{128F43C1-FCF6-4E34-88D1-2FFDB740B8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DC0547-D819-4EB9-AC0C-F35FF8473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">
                                            <p:graphicEl>
                                              <a:dgm id="{55DC0547-D819-4EB9-AC0C-F35FF8473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05F4DE-7214-4694-8680-C67F3A366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4">
                                            <p:graphicEl>
                                              <a:dgm id="{7205F4DE-7214-4694-8680-C67F3A366A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D69B43-02DD-4D61-90D6-0CA510FCA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4">
                                            <p:graphicEl>
                                              <a:dgm id="{31D69B43-02DD-4D61-90D6-0CA510FCAD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CF3776-D133-4E03-A9DC-9E155B8B7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4">
                                            <p:graphicEl>
                                              <a:dgm id="{20CF3776-D133-4E03-A9DC-9E155B8B7C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80FF5B-D53E-4EF5-8107-ACC3DAFE9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4">
                                            <p:graphicEl>
                                              <a:dgm id="{1A80FF5B-D53E-4EF5-8107-ACC3DAFE97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A454E8-C86F-4FDC-AC93-48CD2DF36D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4">
                                            <p:graphicEl>
                                              <a:dgm id="{71A454E8-C86F-4FDC-AC93-48CD2DF36D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012CDE-8A9D-46F6-986F-31175B71F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4">
                                            <p:graphicEl>
                                              <a:dgm id="{EE012CDE-8A9D-46F6-986F-31175B71FD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06020C-8944-442F-B0E0-559CD0BD3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4">
                                            <p:graphicEl>
                                              <a:dgm id="{E406020C-8944-442F-B0E0-559CD0BD37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F64030-9729-40D4-8B71-9008E8AE8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4">
                                            <p:graphicEl>
                                              <a:dgm id="{57F64030-9729-40D4-8B71-9008E8AE83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7849FD-3628-4D34-919B-64E12C081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">
                                            <p:graphicEl>
                                              <a:dgm id="{A27849FD-3628-4D34-919B-64E12C0811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F6BE21-C85D-450A-BCAE-03117F91C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4">
                                            <p:graphicEl>
                                              <a:dgm id="{7EF6BE21-C85D-450A-BCAE-03117F91C8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46407F-AD32-4F6A-B255-11AF24C5C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4">
                                            <p:graphicEl>
                                              <a:dgm id="{EC46407F-AD32-4F6A-B255-11AF24C5CD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149</Words>
  <Application>Microsoft Office PowerPoint</Application>
  <PresentationFormat>Ekran Gösterisi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Slayt 1</vt:lpstr>
      <vt:lpstr>Slayt 2</vt:lpstr>
    </vt:vector>
  </TitlesOfParts>
  <Company>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</dc:creator>
  <cp:lastModifiedBy>m</cp:lastModifiedBy>
  <cp:revision>7</cp:revision>
  <dcterms:created xsi:type="dcterms:W3CDTF">2008-04-08T07:05:24Z</dcterms:created>
  <dcterms:modified xsi:type="dcterms:W3CDTF">2008-04-08T07:59:24Z</dcterms:modified>
</cp:coreProperties>
</file>